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3.xml" ContentType="application/vnd.openxmlformats-officedocument.theme+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4.xml" ContentType="application/vnd.openxmlformats-officedocument.theme+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737" r:id="rId4"/>
    <p:sldMasterId id="2147483811" r:id="rId5"/>
    <p:sldMasterId id="2147483824" r:id="rId6"/>
    <p:sldMasterId id="2147483839" r:id="rId7"/>
  </p:sldMasterIdLst>
  <p:notesMasterIdLst>
    <p:notesMasterId r:id="rId27"/>
  </p:notesMasterIdLst>
  <p:handoutMasterIdLst>
    <p:handoutMasterId r:id="rId28"/>
  </p:handoutMasterIdLst>
  <p:sldIdLst>
    <p:sldId id="306" r:id="rId8"/>
    <p:sldId id="373" r:id="rId9"/>
    <p:sldId id="7801" r:id="rId10"/>
    <p:sldId id="7802" r:id="rId11"/>
    <p:sldId id="7803" r:id="rId12"/>
    <p:sldId id="7806" r:id="rId13"/>
    <p:sldId id="7809" r:id="rId14"/>
    <p:sldId id="7810" r:id="rId15"/>
    <p:sldId id="7811" r:id="rId16"/>
    <p:sldId id="7812" r:id="rId17"/>
    <p:sldId id="7813" r:id="rId18"/>
    <p:sldId id="7816" r:id="rId19"/>
    <p:sldId id="7818" r:id="rId20"/>
    <p:sldId id="7821" r:id="rId21"/>
    <p:sldId id="7820" r:id="rId22"/>
    <p:sldId id="7799" r:id="rId23"/>
    <p:sldId id="7800" r:id="rId24"/>
    <p:sldId id="374" r:id="rId25"/>
    <p:sldId id="371" r:id="rId26"/>
  </p:sldIdLst>
  <p:sldSz cx="12192000" cy="6858000"/>
  <p:notesSz cx="6858000" cy="9144000"/>
  <p:embeddedFontLst>
    <p:embeddedFont>
      <p:font typeface="Calibri" panose="020F0502020204030204" pitchFamily="34" charset="0"/>
      <p:regular r:id="rId29"/>
      <p:bold r:id="rId30"/>
      <p:italic r:id="rId31"/>
      <p:boldItalic r:id="rId32"/>
    </p:embeddedFont>
    <p:embeddedFont>
      <p:font typeface="Helvetica" panose="020B0604020202020204" pitchFamily="34" charset="0"/>
      <p:regular r:id="rId33"/>
      <p:bold r:id="rId34"/>
      <p:italic r:id="rId35"/>
      <p:boldItalic r:id="rId36"/>
    </p:embeddedFont>
    <p:embeddedFont>
      <p:font typeface="Roboto" panose="020B0604020202020204" charset="0"/>
      <p:regular r:id="rId37"/>
      <p:bold r:id="rId38"/>
      <p:italic r:id="rId39"/>
      <p:boldItalic r:id="rId40"/>
    </p:embeddedFont>
    <p:embeddedFont>
      <p:font typeface="Roboto Medium" panose="020B0604020202020204" charset="0"/>
      <p:regular r:id="rId41"/>
      <p:bold r:id="rId42"/>
      <p:italic r:id="rId43"/>
      <p:boldItalic r:id="rId44"/>
    </p:embeddedFont>
  </p:embeddedFontLst>
  <p:custDataLst>
    <p:tags r:id="rId45"/>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935" userDrawn="1">
          <p15:clr>
            <a:srgbClr val="A4A3A4"/>
          </p15:clr>
        </p15:guide>
        <p15:guide id="2" pos="3840">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onathan Zung" initials="JZ" lastIdx="6" clrIdx="0">
    <p:extLst>
      <p:ext uri="{19B8F6BF-5375-455C-9EA6-DF929625EA0E}">
        <p15:presenceInfo xmlns:p15="http://schemas.microsoft.com/office/powerpoint/2012/main" userId="S-1-5-21-2822359809-1774866326-3366490116-1668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26CB6"/>
    <a:srgbClr val="8AD4DF"/>
    <a:srgbClr val="A0E2F7"/>
    <a:srgbClr val="15B6EA"/>
    <a:srgbClr val="E1F3F7"/>
    <a:srgbClr val="595959"/>
    <a:srgbClr val="FF0000"/>
    <a:srgbClr val="13B5EA"/>
    <a:srgbClr val="D8F1F4"/>
    <a:srgbClr val="64A8D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191" autoAdjust="0"/>
    <p:restoredTop sz="96494" autoAdjust="0"/>
  </p:normalViewPr>
  <p:slideViewPr>
    <p:cSldViewPr snapToGrid="0">
      <p:cViewPr varScale="1">
        <p:scale>
          <a:sx n="67" d="100"/>
          <a:sy n="67" d="100"/>
        </p:scale>
        <p:origin x="672" y="44"/>
      </p:cViewPr>
      <p:guideLst>
        <p:guide orient="horz" pos="935"/>
        <p:guide pos="3840"/>
      </p:guideLst>
    </p:cSldViewPr>
  </p:slideViewPr>
  <p:notesTextViewPr>
    <p:cViewPr>
      <p:scale>
        <a:sx n="3" d="2"/>
        <a:sy n="3" d="2"/>
      </p:scale>
      <p:origin x="0" y="0"/>
    </p:cViewPr>
  </p:notesTextViewPr>
  <p:sorterViewPr>
    <p:cViewPr>
      <p:scale>
        <a:sx n="100" d="100"/>
        <a:sy n="100" d="100"/>
      </p:scale>
      <p:origin x="0" y="-1686"/>
    </p:cViewPr>
  </p:sorterViewPr>
  <p:notesViewPr>
    <p:cSldViewPr snapToGrid="0">
      <p:cViewPr varScale="1">
        <p:scale>
          <a:sx n="66" d="100"/>
          <a:sy n="66" d="100"/>
        </p:scale>
        <p:origin x="0" y="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font" Target="fonts/font11.fntdata"/><Relationship Id="rId21" Type="http://schemas.openxmlformats.org/officeDocument/2006/relationships/slide" Target="slides/slide14.xml"/><Relationship Id="rId34" Type="http://schemas.openxmlformats.org/officeDocument/2006/relationships/font" Target="fonts/font6.fntdata"/><Relationship Id="rId42" Type="http://schemas.openxmlformats.org/officeDocument/2006/relationships/font" Target="fonts/font14.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9.xml"/><Relationship Id="rId29" Type="http://schemas.openxmlformats.org/officeDocument/2006/relationships/font" Target="fonts/font1.fntdata"/><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font" Target="fonts/font12.fntdata"/><Relationship Id="rId45" Type="http://schemas.openxmlformats.org/officeDocument/2006/relationships/tags" Target="tags/tag1.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handoutMaster" Target="handoutMasters/handoutMaster1.xml"/><Relationship Id="rId36" Type="http://schemas.openxmlformats.org/officeDocument/2006/relationships/font" Target="fonts/font8.fntdata"/><Relationship Id="rId49" Type="http://schemas.openxmlformats.org/officeDocument/2006/relationships/theme" Target="theme/theme1.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font" Target="fonts/font3.fntdata"/><Relationship Id="rId44" Type="http://schemas.openxmlformats.org/officeDocument/2006/relationships/font" Target="fonts/font16.fntdata"/><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notesMaster" Target="notesMasters/notesMaster1.xml"/><Relationship Id="rId30" Type="http://schemas.openxmlformats.org/officeDocument/2006/relationships/font" Target="fonts/font2.fntdata"/><Relationship Id="rId35" Type="http://schemas.openxmlformats.org/officeDocument/2006/relationships/font" Target="fonts/font7.fntdata"/><Relationship Id="rId43" Type="http://schemas.openxmlformats.org/officeDocument/2006/relationships/font" Target="fonts/font15.fntdata"/><Relationship Id="rId48" Type="http://schemas.openxmlformats.org/officeDocument/2006/relationships/viewProps" Target="viewProps.xml"/><Relationship Id="rId8" Type="http://schemas.openxmlformats.org/officeDocument/2006/relationships/slide" Target="slides/slide1.xml"/><Relationship Id="rId51" Type="http://schemas.microsoft.com/office/2016/11/relationships/changesInfo" Target="changesInfos/changesInfo1.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font" Target="fonts/font5.fntdata"/><Relationship Id="rId38" Type="http://schemas.openxmlformats.org/officeDocument/2006/relationships/font" Target="fonts/font10.fntdata"/><Relationship Id="rId46" Type="http://schemas.openxmlformats.org/officeDocument/2006/relationships/commentAuthors" Target="commentAuthors.xml"/><Relationship Id="rId20" Type="http://schemas.openxmlformats.org/officeDocument/2006/relationships/slide" Target="slides/slide13.xml"/><Relationship Id="rId41" Type="http://schemas.openxmlformats.org/officeDocument/2006/relationships/font" Target="fonts/font13.fntdata"/><Relationship Id="rId1" Type="http://schemas.openxmlformats.org/officeDocument/2006/relationships/customXml" Target="../customXml/item1.xml"/><Relationship Id="rId6" Type="http://schemas.openxmlformats.org/officeDocument/2006/relationships/slideMaster" Target="slideMasters/slideMaster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teven Beales" userId="eaff2785-b27c-4813-b8df-1f232dab874f" providerId="ADAL" clId="{8DDA3F5B-7961-495F-938F-E74D75294DEC}"/>
    <pc:docChg chg="modSld sldOrd">
      <pc:chgData name="Steven Beales" userId="eaff2785-b27c-4813-b8df-1f232dab874f" providerId="ADAL" clId="{8DDA3F5B-7961-495F-938F-E74D75294DEC}" dt="2021-06-14T03:58:30.770" v="1"/>
      <pc:docMkLst>
        <pc:docMk/>
      </pc:docMkLst>
      <pc:sldChg chg="ord">
        <pc:chgData name="Steven Beales" userId="eaff2785-b27c-4813-b8df-1f232dab874f" providerId="ADAL" clId="{8DDA3F5B-7961-495F-938F-E74D75294DEC}" dt="2021-06-14T03:58:30.770" v="1"/>
        <pc:sldMkLst>
          <pc:docMk/>
          <pc:sldMk cId="2964900885" sldId="374"/>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45D05A6-9175-4719-9419-6093D2BE2093}" type="doc">
      <dgm:prSet loTypeId="urn:microsoft.com/office/officeart/2009/3/layout/StepUpProcess" loCatId="process" qsTypeId="urn:microsoft.com/office/officeart/2005/8/quickstyle/simple2" qsCatId="simple" csTypeId="urn:microsoft.com/office/officeart/2005/8/colors/colorful2" csCatId="colorful" phldr="1"/>
      <dgm:spPr/>
      <dgm:t>
        <a:bodyPr/>
        <a:lstStyle/>
        <a:p>
          <a:endParaRPr lang="en-US"/>
        </a:p>
      </dgm:t>
    </dgm:pt>
    <dgm:pt modelId="{E7858B0E-44A3-41FE-958E-E0A96FB6F1DA}">
      <dgm:prSet phldrT="[Text]" custT="1"/>
      <dgm:spPr/>
      <dgm:t>
        <a:bodyPr/>
        <a:lstStyle/>
        <a:p>
          <a:r>
            <a:rPr lang="en-US" sz="1200" b="1" dirty="0">
              <a:solidFill>
                <a:srgbClr val="7030A0"/>
              </a:solidFill>
            </a:rPr>
            <a:t>Final Rule </a:t>
          </a:r>
          <a:r>
            <a:rPr lang="en-US" sz="1200" b="1" dirty="0"/>
            <a:t>and Companion Draft Guidance Published</a:t>
          </a:r>
        </a:p>
      </dgm:t>
    </dgm:pt>
    <dgm:pt modelId="{57956455-F45F-4982-9723-5FF139DF3503}" type="parTrans" cxnId="{2F9CCA61-E468-4F69-8B7D-BB276053C334}">
      <dgm:prSet/>
      <dgm:spPr/>
      <dgm:t>
        <a:bodyPr/>
        <a:lstStyle/>
        <a:p>
          <a:endParaRPr lang="en-US"/>
        </a:p>
      </dgm:t>
    </dgm:pt>
    <dgm:pt modelId="{8A1FE355-F946-419E-80A1-4A10B83DE24E}" type="sibTrans" cxnId="{2F9CCA61-E468-4F69-8B7D-BB276053C334}">
      <dgm:prSet/>
      <dgm:spPr/>
      <dgm:t>
        <a:bodyPr/>
        <a:lstStyle/>
        <a:p>
          <a:endParaRPr lang="en-US"/>
        </a:p>
      </dgm:t>
    </dgm:pt>
    <dgm:pt modelId="{1D67F9F5-E5E6-433F-A7A1-49AC647B23E9}">
      <dgm:prSet phldrT="[Text]" custT="1"/>
      <dgm:spPr/>
      <dgm:t>
        <a:bodyPr/>
        <a:lstStyle/>
        <a:p>
          <a:r>
            <a:rPr lang="en-US" sz="1200" b="1" dirty="0"/>
            <a:t>Companion </a:t>
          </a:r>
          <a:r>
            <a:rPr lang="en-US" sz="1200" b="1" dirty="0">
              <a:solidFill>
                <a:schemeClr val="accent1">
                  <a:lumMod val="75000"/>
                </a:schemeClr>
              </a:solidFill>
            </a:rPr>
            <a:t>Final Guidance </a:t>
          </a:r>
          <a:r>
            <a:rPr lang="en-US" sz="1200" b="1" dirty="0"/>
            <a:t>Published</a:t>
          </a:r>
        </a:p>
      </dgm:t>
    </dgm:pt>
    <dgm:pt modelId="{53E7D4D0-89B8-4C09-9621-276D1153A365}" type="parTrans" cxnId="{5B96FCC3-A976-4244-9DE8-3D34AF513015}">
      <dgm:prSet/>
      <dgm:spPr/>
      <dgm:t>
        <a:bodyPr/>
        <a:lstStyle/>
        <a:p>
          <a:endParaRPr lang="en-US"/>
        </a:p>
      </dgm:t>
    </dgm:pt>
    <dgm:pt modelId="{8CC742CB-3C4E-4FBC-AD48-E4D897062579}" type="sibTrans" cxnId="{5B96FCC3-A976-4244-9DE8-3D34AF513015}">
      <dgm:prSet/>
      <dgm:spPr/>
      <dgm:t>
        <a:bodyPr/>
        <a:lstStyle/>
        <a:p>
          <a:endParaRPr lang="en-US"/>
        </a:p>
      </dgm:t>
    </dgm:pt>
    <dgm:pt modelId="{EAF776C4-29A5-4B42-B438-D42CD93CD79D}">
      <dgm:prSet phldrT="[Text]" custT="1"/>
      <dgm:spPr/>
      <dgm:t>
        <a:bodyPr/>
        <a:lstStyle/>
        <a:p>
          <a:r>
            <a:rPr lang="en-US" sz="1200" b="1" dirty="0"/>
            <a:t>Proposed Rule Published</a:t>
          </a:r>
        </a:p>
      </dgm:t>
    </dgm:pt>
    <dgm:pt modelId="{E1F40A24-94A9-4F4D-A742-F1F4961EB0B7}" type="parTrans" cxnId="{287EA4C5-F12F-446A-9E57-43E938E676B3}">
      <dgm:prSet/>
      <dgm:spPr/>
      <dgm:t>
        <a:bodyPr/>
        <a:lstStyle/>
        <a:p>
          <a:endParaRPr lang="en-US"/>
        </a:p>
      </dgm:t>
    </dgm:pt>
    <dgm:pt modelId="{FAA79780-8BB4-45A1-B527-3F8638B33FE2}" type="sibTrans" cxnId="{287EA4C5-F12F-446A-9E57-43E938E676B3}">
      <dgm:prSet/>
      <dgm:spPr/>
      <dgm:t>
        <a:bodyPr/>
        <a:lstStyle/>
        <a:p>
          <a:endParaRPr lang="en-US"/>
        </a:p>
      </dgm:t>
    </dgm:pt>
    <dgm:pt modelId="{043430B0-E653-4886-897C-DA3AB125EF9A}">
      <dgm:prSet phldrT="[Text]" custT="1"/>
      <dgm:spPr/>
      <dgm:t>
        <a:bodyPr/>
        <a:lstStyle/>
        <a:p>
          <a:r>
            <a:rPr lang="en-US" sz="1200" b="1" dirty="0"/>
            <a:t>Follow-on </a:t>
          </a:r>
          <a:r>
            <a:rPr lang="en-US" sz="1200" b="1" dirty="0">
              <a:solidFill>
                <a:srgbClr val="C00000"/>
              </a:solidFill>
            </a:rPr>
            <a:t>Draft Guidance </a:t>
          </a:r>
          <a:r>
            <a:rPr lang="en-US" sz="1200" b="1" dirty="0"/>
            <a:t>Published</a:t>
          </a:r>
        </a:p>
      </dgm:t>
    </dgm:pt>
    <dgm:pt modelId="{935F1926-6B0B-44A8-9228-158893E83F5B}" type="parTrans" cxnId="{50A4C473-27E1-4E51-A3EE-40F1BFC84788}">
      <dgm:prSet/>
      <dgm:spPr/>
      <dgm:t>
        <a:bodyPr/>
        <a:lstStyle/>
        <a:p>
          <a:endParaRPr lang="en-US"/>
        </a:p>
      </dgm:t>
    </dgm:pt>
    <dgm:pt modelId="{496D5FBD-B15B-44AE-9720-1D106B75A614}" type="sibTrans" cxnId="{50A4C473-27E1-4E51-A3EE-40F1BFC84788}">
      <dgm:prSet/>
      <dgm:spPr/>
      <dgm:t>
        <a:bodyPr/>
        <a:lstStyle/>
        <a:p>
          <a:endParaRPr lang="en-US"/>
        </a:p>
      </dgm:t>
    </dgm:pt>
    <dgm:pt modelId="{B172CD8C-A481-423D-90F7-3788DCA52621}">
      <dgm:prSet phldrT="[Text]" custT="1"/>
      <dgm:spPr/>
      <dgm:t>
        <a:bodyPr/>
        <a:lstStyle/>
        <a:p>
          <a:r>
            <a:rPr lang="en-US" sz="1200" b="1" dirty="0"/>
            <a:t>Duke Margolis Public Workshop on Safety Assessment for IND Safety Reporting</a:t>
          </a:r>
        </a:p>
      </dgm:t>
    </dgm:pt>
    <dgm:pt modelId="{C352DE4D-31BC-4FDC-9274-1D9E386F6515}" type="parTrans" cxnId="{0C409613-9361-4408-AC32-7348736813CE}">
      <dgm:prSet/>
      <dgm:spPr/>
      <dgm:t>
        <a:bodyPr/>
        <a:lstStyle/>
        <a:p>
          <a:endParaRPr lang="en-US"/>
        </a:p>
      </dgm:t>
    </dgm:pt>
    <dgm:pt modelId="{0D6A1482-EACE-4971-8CCF-52A36E4D5EAE}" type="sibTrans" cxnId="{0C409613-9361-4408-AC32-7348736813CE}">
      <dgm:prSet/>
      <dgm:spPr/>
      <dgm:t>
        <a:bodyPr/>
        <a:lstStyle/>
        <a:p>
          <a:endParaRPr lang="en-US"/>
        </a:p>
      </dgm:t>
    </dgm:pt>
    <dgm:pt modelId="{BEB1F4A8-C7C0-4CC2-9691-D424C7CDDFCC}" type="pres">
      <dgm:prSet presAssocID="{345D05A6-9175-4719-9419-6093D2BE2093}" presName="rootnode" presStyleCnt="0">
        <dgm:presLayoutVars>
          <dgm:chMax/>
          <dgm:chPref/>
          <dgm:dir/>
          <dgm:animLvl val="lvl"/>
        </dgm:presLayoutVars>
      </dgm:prSet>
      <dgm:spPr/>
    </dgm:pt>
    <dgm:pt modelId="{EE59B559-B479-4AD1-9D5D-4211BB3058C8}" type="pres">
      <dgm:prSet presAssocID="{EAF776C4-29A5-4B42-B438-D42CD93CD79D}" presName="composite" presStyleCnt="0"/>
      <dgm:spPr/>
    </dgm:pt>
    <dgm:pt modelId="{C6F23FA8-4FE8-48CE-9EED-AC8A5AE139E7}" type="pres">
      <dgm:prSet presAssocID="{EAF776C4-29A5-4B42-B438-D42CD93CD79D}" presName="LShape" presStyleLbl="alignNode1" presStyleIdx="0" presStyleCnt="9"/>
      <dgm:spPr/>
    </dgm:pt>
    <dgm:pt modelId="{DA22D987-427F-4D67-9550-2DA6B5CFD7B4}" type="pres">
      <dgm:prSet presAssocID="{EAF776C4-29A5-4B42-B438-D42CD93CD79D}" presName="ParentText" presStyleLbl="revTx" presStyleIdx="0" presStyleCnt="5">
        <dgm:presLayoutVars>
          <dgm:chMax val="0"/>
          <dgm:chPref val="0"/>
          <dgm:bulletEnabled val="1"/>
        </dgm:presLayoutVars>
      </dgm:prSet>
      <dgm:spPr/>
    </dgm:pt>
    <dgm:pt modelId="{3C032D29-68E1-4896-8A5D-FD8D79C08D4E}" type="pres">
      <dgm:prSet presAssocID="{EAF776C4-29A5-4B42-B438-D42CD93CD79D}" presName="Triangle" presStyleLbl="alignNode1" presStyleIdx="1" presStyleCnt="9"/>
      <dgm:spPr/>
    </dgm:pt>
    <dgm:pt modelId="{495C5686-50E7-4CED-8CA1-FACE3A347324}" type="pres">
      <dgm:prSet presAssocID="{FAA79780-8BB4-45A1-B527-3F8638B33FE2}" presName="sibTrans" presStyleCnt="0"/>
      <dgm:spPr/>
    </dgm:pt>
    <dgm:pt modelId="{37DAA3C6-022F-4FA9-B52D-8404544C06B0}" type="pres">
      <dgm:prSet presAssocID="{FAA79780-8BB4-45A1-B527-3F8638B33FE2}" presName="space" presStyleCnt="0"/>
      <dgm:spPr/>
    </dgm:pt>
    <dgm:pt modelId="{07B0F9F9-682E-450A-8287-3C7F6BD80C7A}" type="pres">
      <dgm:prSet presAssocID="{E7858B0E-44A3-41FE-958E-E0A96FB6F1DA}" presName="composite" presStyleCnt="0"/>
      <dgm:spPr/>
    </dgm:pt>
    <dgm:pt modelId="{C24CFF7A-A1DD-4DF9-AAAA-511D1D8FC41E}" type="pres">
      <dgm:prSet presAssocID="{E7858B0E-44A3-41FE-958E-E0A96FB6F1DA}" presName="LShape" presStyleLbl="alignNode1" presStyleIdx="2" presStyleCnt="9"/>
      <dgm:spPr/>
    </dgm:pt>
    <dgm:pt modelId="{604A711B-C09D-44B9-892D-FFFFC6617BD4}" type="pres">
      <dgm:prSet presAssocID="{E7858B0E-44A3-41FE-958E-E0A96FB6F1DA}" presName="ParentText" presStyleLbl="revTx" presStyleIdx="1" presStyleCnt="5">
        <dgm:presLayoutVars>
          <dgm:chMax val="0"/>
          <dgm:chPref val="0"/>
          <dgm:bulletEnabled val="1"/>
        </dgm:presLayoutVars>
      </dgm:prSet>
      <dgm:spPr/>
    </dgm:pt>
    <dgm:pt modelId="{25EE4033-29E7-4333-86F1-A15CAA1CAFDD}" type="pres">
      <dgm:prSet presAssocID="{E7858B0E-44A3-41FE-958E-E0A96FB6F1DA}" presName="Triangle" presStyleLbl="alignNode1" presStyleIdx="3" presStyleCnt="9"/>
      <dgm:spPr/>
    </dgm:pt>
    <dgm:pt modelId="{5DC43BC8-929A-4E02-8D51-2F529BDB3570}" type="pres">
      <dgm:prSet presAssocID="{8A1FE355-F946-419E-80A1-4A10B83DE24E}" presName="sibTrans" presStyleCnt="0"/>
      <dgm:spPr/>
    </dgm:pt>
    <dgm:pt modelId="{1149CD81-931B-4F0D-8537-4107C3C20601}" type="pres">
      <dgm:prSet presAssocID="{8A1FE355-F946-419E-80A1-4A10B83DE24E}" presName="space" presStyleCnt="0"/>
      <dgm:spPr/>
    </dgm:pt>
    <dgm:pt modelId="{9135EE1B-43B4-47AC-9E62-4400F2C05244}" type="pres">
      <dgm:prSet presAssocID="{1D67F9F5-E5E6-433F-A7A1-49AC647B23E9}" presName="composite" presStyleCnt="0"/>
      <dgm:spPr/>
    </dgm:pt>
    <dgm:pt modelId="{98F63697-0078-48C4-9471-A120AA876108}" type="pres">
      <dgm:prSet presAssocID="{1D67F9F5-E5E6-433F-A7A1-49AC647B23E9}" presName="LShape" presStyleLbl="alignNode1" presStyleIdx="4" presStyleCnt="9"/>
      <dgm:spPr/>
    </dgm:pt>
    <dgm:pt modelId="{2479ED88-03C5-4A79-B90E-EA9017D3E6AC}" type="pres">
      <dgm:prSet presAssocID="{1D67F9F5-E5E6-433F-A7A1-49AC647B23E9}" presName="ParentText" presStyleLbl="revTx" presStyleIdx="2" presStyleCnt="5">
        <dgm:presLayoutVars>
          <dgm:chMax val="0"/>
          <dgm:chPref val="0"/>
          <dgm:bulletEnabled val="1"/>
        </dgm:presLayoutVars>
      </dgm:prSet>
      <dgm:spPr/>
    </dgm:pt>
    <dgm:pt modelId="{E24BB5D4-F8B2-4737-8516-1F1CE1841125}" type="pres">
      <dgm:prSet presAssocID="{1D67F9F5-E5E6-433F-A7A1-49AC647B23E9}" presName="Triangle" presStyleLbl="alignNode1" presStyleIdx="5" presStyleCnt="9"/>
      <dgm:spPr/>
    </dgm:pt>
    <dgm:pt modelId="{2638AAAC-9529-433F-ABB4-594E07CC3F31}" type="pres">
      <dgm:prSet presAssocID="{8CC742CB-3C4E-4FBC-AD48-E4D897062579}" presName="sibTrans" presStyleCnt="0"/>
      <dgm:spPr/>
    </dgm:pt>
    <dgm:pt modelId="{19224399-949C-483E-9C49-AEF9A4589E2B}" type="pres">
      <dgm:prSet presAssocID="{8CC742CB-3C4E-4FBC-AD48-E4D897062579}" presName="space" presStyleCnt="0"/>
      <dgm:spPr/>
    </dgm:pt>
    <dgm:pt modelId="{5487128C-F7E8-4D84-8AAA-25B134C8F61C}" type="pres">
      <dgm:prSet presAssocID="{043430B0-E653-4886-897C-DA3AB125EF9A}" presName="composite" presStyleCnt="0"/>
      <dgm:spPr/>
    </dgm:pt>
    <dgm:pt modelId="{DE99DDD9-1818-4ADC-A8C2-D3A028C0F921}" type="pres">
      <dgm:prSet presAssocID="{043430B0-E653-4886-897C-DA3AB125EF9A}" presName="LShape" presStyleLbl="alignNode1" presStyleIdx="6" presStyleCnt="9"/>
      <dgm:spPr/>
    </dgm:pt>
    <dgm:pt modelId="{05BB79A2-75E4-429C-8B3F-F6D7042DD1D8}" type="pres">
      <dgm:prSet presAssocID="{043430B0-E653-4886-897C-DA3AB125EF9A}" presName="ParentText" presStyleLbl="revTx" presStyleIdx="3" presStyleCnt="5">
        <dgm:presLayoutVars>
          <dgm:chMax val="0"/>
          <dgm:chPref val="0"/>
          <dgm:bulletEnabled val="1"/>
        </dgm:presLayoutVars>
      </dgm:prSet>
      <dgm:spPr/>
    </dgm:pt>
    <dgm:pt modelId="{1036D5AB-F445-45F1-BCD9-296258839935}" type="pres">
      <dgm:prSet presAssocID="{043430B0-E653-4886-897C-DA3AB125EF9A}" presName="Triangle" presStyleLbl="alignNode1" presStyleIdx="7" presStyleCnt="9"/>
      <dgm:spPr/>
    </dgm:pt>
    <dgm:pt modelId="{0C67FB75-DB22-45FE-8FFA-AD5469401D20}" type="pres">
      <dgm:prSet presAssocID="{496D5FBD-B15B-44AE-9720-1D106B75A614}" presName="sibTrans" presStyleCnt="0"/>
      <dgm:spPr/>
    </dgm:pt>
    <dgm:pt modelId="{9559D031-FA93-4A88-9016-864E85F26649}" type="pres">
      <dgm:prSet presAssocID="{496D5FBD-B15B-44AE-9720-1D106B75A614}" presName="space" presStyleCnt="0"/>
      <dgm:spPr/>
    </dgm:pt>
    <dgm:pt modelId="{F58D527B-86BD-43D7-8F19-DE6EA7326C60}" type="pres">
      <dgm:prSet presAssocID="{B172CD8C-A481-423D-90F7-3788DCA52621}" presName="composite" presStyleCnt="0"/>
      <dgm:spPr/>
    </dgm:pt>
    <dgm:pt modelId="{D055678E-CCCC-4D05-9C2F-D3AB5B586AB4}" type="pres">
      <dgm:prSet presAssocID="{B172CD8C-A481-423D-90F7-3788DCA52621}" presName="LShape" presStyleLbl="alignNode1" presStyleIdx="8" presStyleCnt="9"/>
      <dgm:spPr/>
    </dgm:pt>
    <dgm:pt modelId="{4E444160-BC16-4159-AE28-FD5D652F65E2}" type="pres">
      <dgm:prSet presAssocID="{B172CD8C-A481-423D-90F7-3788DCA52621}" presName="ParentText" presStyleLbl="revTx" presStyleIdx="4" presStyleCnt="5">
        <dgm:presLayoutVars>
          <dgm:chMax val="0"/>
          <dgm:chPref val="0"/>
          <dgm:bulletEnabled val="1"/>
        </dgm:presLayoutVars>
      </dgm:prSet>
      <dgm:spPr/>
    </dgm:pt>
  </dgm:ptLst>
  <dgm:cxnLst>
    <dgm:cxn modelId="{0C409613-9361-4408-AC32-7348736813CE}" srcId="{345D05A6-9175-4719-9419-6093D2BE2093}" destId="{B172CD8C-A481-423D-90F7-3788DCA52621}" srcOrd="4" destOrd="0" parTransId="{C352DE4D-31BC-4FDC-9274-1D9E386F6515}" sibTransId="{0D6A1482-EACE-4971-8CCF-52A36E4D5EAE}"/>
    <dgm:cxn modelId="{4762EF1A-D3CD-4F76-B272-6434534E23CB}" type="presOf" srcId="{EAF776C4-29A5-4B42-B438-D42CD93CD79D}" destId="{DA22D987-427F-4D67-9550-2DA6B5CFD7B4}" srcOrd="0" destOrd="0" presId="urn:microsoft.com/office/officeart/2009/3/layout/StepUpProcess"/>
    <dgm:cxn modelId="{7B26272A-FD77-4512-85FA-5AF91481457D}" type="presOf" srcId="{345D05A6-9175-4719-9419-6093D2BE2093}" destId="{BEB1F4A8-C7C0-4CC2-9691-D424C7CDDFCC}" srcOrd="0" destOrd="0" presId="urn:microsoft.com/office/officeart/2009/3/layout/StepUpProcess"/>
    <dgm:cxn modelId="{5C217D2B-B976-4E84-B4C5-D87A012E890A}" type="presOf" srcId="{E7858B0E-44A3-41FE-958E-E0A96FB6F1DA}" destId="{604A711B-C09D-44B9-892D-FFFFC6617BD4}" srcOrd="0" destOrd="0" presId="urn:microsoft.com/office/officeart/2009/3/layout/StepUpProcess"/>
    <dgm:cxn modelId="{2F9CCA61-E468-4F69-8B7D-BB276053C334}" srcId="{345D05A6-9175-4719-9419-6093D2BE2093}" destId="{E7858B0E-44A3-41FE-958E-E0A96FB6F1DA}" srcOrd="1" destOrd="0" parTransId="{57956455-F45F-4982-9723-5FF139DF3503}" sibTransId="{8A1FE355-F946-419E-80A1-4A10B83DE24E}"/>
    <dgm:cxn modelId="{AE008872-A2E6-4680-A452-F6300C3D6716}" type="presOf" srcId="{1D67F9F5-E5E6-433F-A7A1-49AC647B23E9}" destId="{2479ED88-03C5-4A79-B90E-EA9017D3E6AC}" srcOrd="0" destOrd="0" presId="urn:microsoft.com/office/officeart/2009/3/layout/StepUpProcess"/>
    <dgm:cxn modelId="{50A4C473-27E1-4E51-A3EE-40F1BFC84788}" srcId="{345D05A6-9175-4719-9419-6093D2BE2093}" destId="{043430B0-E653-4886-897C-DA3AB125EF9A}" srcOrd="3" destOrd="0" parTransId="{935F1926-6B0B-44A8-9228-158893E83F5B}" sibTransId="{496D5FBD-B15B-44AE-9720-1D106B75A614}"/>
    <dgm:cxn modelId="{9A802476-751B-457B-A123-2496935B8512}" type="presOf" srcId="{B172CD8C-A481-423D-90F7-3788DCA52621}" destId="{4E444160-BC16-4159-AE28-FD5D652F65E2}" srcOrd="0" destOrd="0" presId="urn:microsoft.com/office/officeart/2009/3/layout/StepUpProcess"/>
    <dgm:cxn modelId="{372151AE-3F94-4A44-9571-713CB00D1A24}" type="presOf" srcId="{043430B0-E653-4886-897C-DA3AB125EF9A}" destId="{05BB79A2-75E4-429C-8B3F-F6D7042DD1D8}" srcOrd="0" destOrd="0" presId="urn:microsoft.com/office/officeart/2009/3/layout/StepUpProcess"/>
    <dgm:cxn modelId="{5B96FCC3-A976-4244-9DE8-3D34AF513015}" srcId="{345D05A6-9175-4719-9419-6093D2BE2093}" destId="{1D67F9F5-E5E6-433F-A7A1-49AC647B23E9}" srcOrd="2" destOrd="0" parTransId="{53E7D4D0-89B8-4C09-9621-276D1153A365}" sibTransId="{8CC742CB-3C4E-4FBC-AD48-E4D897062579}"/>
    <dgm:cxn modelId="{287EA4C5-F12F-446A-9E57-43E938E676B3}" srcId="{345D05A6-9175-4719-9419-6093D2BE2093}" destId="{EAF776C4-29A5-4B42-B438-D42CD93CD79D}" srcOrd="0" destOrd="0" parTransId="{E1F40A24-94A9-4F4D-A742-F1F4961EB0B7}" sibTransId="{FAA79780-8BB4-45A1-B527-3F8638B33FE2}"/>
    <dgm:cxn modelId="{19E033B2-1254-47F5-8C74-7C8F6F6725FF}" type="presParOf" srcId="{BEB1F4A8-C7C0-4CC2-9691-D424C7CDDFCC}" destId="{EE59B559-B479-4AD1-9D5D-4211BB3058C8}" srcOrd="0" destOrd="0" presId="urn:microsoft.com/office/officeart/2009/3/layout/StepUpProcess"/>
    <dgm:cxn modelId="{B98D57D2-3F7C-4030-9988-F7A9C938F915}" type="presParOf" srcId="{EE59B559-B479-4AD1-9D5D-4211BB3058C8}" destId="{C6F23FA8-4FE8-48CE-9EED-AC8A5AE139E7}" srcOrd="0" destOrd="0" presId="urn:microsoft.com/office/officeart/2009/3/layout/StepUpProcess"/>
    <dgm:cxn modelId="{4B7E2DBC-FE84-470B-AA48-9254706A697A}" type="presParOf" srcId="{EE59B559-B479-4AD1-9D5D-4211BB3058C8}" destId="{DA22D987-427F-4D67-9550-2DA6B5CFD7B4}" srcOrd="1" destOrd="0" presId="urn:microsoft.com/office/officeart/2009/3/layout/StepUpProcess"/>
    <dgm:cxn modelId="{56B8A0F9-5893-4803-8409-7FF5BFC8896B}" type="presParOf" srcId="{EE59B559-B479-4AD1-9D5D-4211BB3058C8}" destId="{3C032D29-68E1-4896-8A5D-FD8D79C08D4E}" srcOrd="2" destOrd="0" presId="urn:microsoft.com/office/officeart/2009/3/layout/StepUpProcess"/>
    <dgm:cxn modelId="{46EB983E-A530-4ADD-9F72-B493B8A7E987}" type="presParOf" srcId="{BEB1F4A8-C7C0-4CC2-9691-D424C7CDDFCC}" destId="{495C5686-50E7-4CED-8CA1-FACE3A347324}" srcOrd="1" destOrd="0" presId="urn:microsoft.com/office/officeart/2009/3/layout/StepUpProcess"/>
    <dgm:cxn modelId="{351D8EEF-4D82-4CBB-B92D-D4E562EC96CE}" type="presParOf" srcId="{495C5686-50E7-4CED-8CA1-FACE3A347324}" destId="{37DAA3C6-022F-4FA9-B52D-8404544C06B0}" srcOrd="0" destOrd="0" presId="urn:microsoft.com/office/officeart/2009/3/layout/StepUpProcess"/>
    <dgm:cxn modelId="{4F8A6100-0B66-4842-83DF-94EAEA59320A}" type="presParOf" srcId="{BEB1F4A8-C7C0-4CC2-9691-D424C7CDDFCC}" destId="{07B0F9F9-682E-450A-8287-3C7F6BD80C7A}" srcOrd="2" destOrd="0" presId="urn:microsoft.com/office/officeart/2009/3/layout/StepUpProcess"/>
    <dgm:cxn modelId="{95C0A8A8-FD0B-4731-BCFA-3AC261CAD8D8}" type="presParOf" srcId="{07B0F9F9-682E-450A-8287-3C7F6BD80C7A}" destId="{C24CFF7A-A1DD-4DF9-AAAA-511D1D8FC41E}" srcOrd="0" destOrd="0" presId="urn:microsoft.com/office/officeart/2009/3/layout/StepUpProcess"/>
    <dgm:cxn modelId="{F67D6F03-AAEF-4636-AC04-37D651118E1C}" type="presParOf" srcId="{07B0F9F9-682E-450A-8287-3C7F6BD80C7A}" destId="{604A711B-C09D-44B9-892D-FFFFC6617BD4}" srcOrd="1" destOrd="0" presId="urn:microsoft.com/office/officeart/2009/3/layout/StepUpProcess"/>
    <dgm:cxn modelId="{FDC1F0F5-84AC-4290-BC8D-F90F7C95033A}" type="presParOf" srcId="{07B0F9F9-682E-450A-8287-3C7F6BD80C7A}" destId="{25EE4033-29E7-4333-86F1-A15CAA1CAFDD}" srcOrd="2" destOrd="0" presId="urn:microsoft.com/office/officeart/2009/3/layout/StepUpProcess"/>
    <dgm:cxn modelId="{DB5F9DD4-F2E8-4D29-A5E4-B091678A436D}" type="presParOf" srcId="{BEB1F4A8-C7C0-4CC2-9691-D424C7CDDFCC}" destId="{5DC43BC8-929A-4E02-8D51-2F529BDB3570}" srcOrd="3" destOrd="0" presId="urn:microsoft.com/office/officeart/2009/3/layout/StepUpProcess"/>
    <dgm:cxn modelId="{F3D490D7-5593-4B05-AE49-8BC499D1A25F}" type="presParOf" srcId="{5DC43BC8-929A-4E02-8D51-2F529BDB3570}" destId="{1149CD81-931B-4F0D-8537-4107C3C20601}" srcOrd="0" destOrd="0" presId="urn:microsoft.com/office/officeart/2009/3/layout/StepUpProcess"/>
    <dgm:cxn modelId="{280EDD0B-2387-40F6-AF1D-156BD3058EE6}" type="presParOf" srcId="{BEB1F4A8-C7C0-4CC2-9691-D424C7CDDFCC}" destId="{9135EE1B-43B4-47AC-9E62-4400F2C05244}" srcOrd="4" destOrd="0" presId="urn:microsoft.com/office/officeart/2009/3/layout/StepUpProcess"/>
    <dgm:cxn modelId="{8E6FB276-8A10-4E46-99D0-2699A5F8113C}" type="presParOf" srcId="{9135EE1B-43B4-47AC-9E62-4400F2C05244}" destId="{98F63697-0078-48C4-9471-A120AA876108}" srcOrd="0" destOrd="0" presId="urn:microsoft.com/office/officeart/2009/3/layout/StepUpProcess"/>
    <dgm:cxn modelId="{602106B2-0C1B-46BE-A33C-FE94AA160999}" type="presParOf" srcId="{9135EE1B-43B4-47AC-9E62-4400F2C05244}" destId="{2479ED88-03C5-4A79-B90E-EA9017D3E6AC}" srcOrd="1" destOrd="0" presId="urn:microsoft.com/office/officeart/2009/3/layout/StepUpProcess"/>
    <dgm:cxn modelId="{4C180139-A2BB-4DC8-A4A4-BCC5E09CFDAE}" type="presParOf" srcId="{9135EE1B-43B4-47AC-9E62-4400F2C05244}" destId="{E24BB5D4-F8B2-4737-8516-1F1CE1841125}" srcOrd="2" destOrd="0" presId="urn:microsoft.com/office/officeart/2009/3/layout/StepUpProcess"/>
    <dgm:cxn modelId="{5A7866E5-730B-4F0B-8034-D732A61096E4}" type="presParOf" srcId="{BEB1F4A8-C7C0-4CC2-9691-D424C7CDDFCC}" destId="{2638AAAC-9529-433F-ABB4-594E07CC3F31}" srcOrd="5" destOrd="0" presId="urn:microsoft.com/office/officeart/2009/3/layout/StepUpProcess"/>
    <dgm:cxn modelId="{89A135FA-25AF-446E-98A1-A480B9E1779E}" type="presParOf" srcId="{2638AAAC-9529-433F-ABB4-594E07CC3F31}" destId="{19224399-949C-483E-9C49-AEF9A4589E2B}" srcOrd="0" destOrd="0" presId="urn:microsoft.com/office/officeart/2009/3/layout/StepUpProcess"/>
    <dgm:cxn modelId="{A88E638F-CC61-4154-A431-41614BF2298A}" type="presParOf" srcId="{BEB1F4A8-C7C0-4CC2-9691-D424C7CDDFCC}" destId="{5487128C-F7E8-4D84-8AAA-25B134C8F61C}" srcOrd="6" destOrd="0" presId="urn:microsoft.com/office/officeart/2009/3/layout/StepUpProcess"/>
    <dgm:cxn modelId="{3794E417-6D2C-4EE3-98DE-4E84FEA7C696}" type="presParOf" srcId="{5487128C-F7E8-4D84-8AAA-25B134C8F61C}" destId="{DE99DDD9-1818-4ADC-A8C2-D3A028C0F921}" srcOrd="0" destOrd="0" presId="urn:microsoft.com/office/officeart/2009/3/layout/StepUpProcess"/>
    <dgm:cxn modelId="{3F261FF7-539A-4D12-AF20-12F5CC2E08B7}" type="presParOf" srcId="{5487128C-F7E8-4D84-8AAA-25B134C8F61C}" destId="{05BB79A2-75E4-429C-8B3F-F6D7042DD1D8}" srcOrd="1" destOrd="0" presId="urn:microsoft.com/office/officeart/2009/3/layout/StepUpProcess"/>
    <dgm:cxn modelId="{775F86DB-13A3-4C6F-8C5A-00DD34001A60}" type="presParOf" srcId="{5487128C-F7E8-4D84-8AAA-25B134C8F61C}" destId="{1036D5AB-F445-45F1-BCD9-296258839935}" srcOrd="2" destOrd="0" presId="urn:microsoft.com/office/officeart/2009/3/layout/StepUpProcess"/>
    <dgm:cxn modelId="{62905412-EF00-41D4-8633-EA158C04B91C}" type="presParOf" srcId="{BEB1F4A8-C7C0-4CC2-9691-D424C7CDDFCC}" destId="{0C67FB75-DB22-45FE-8FFA-AD5469401D20}" srcOrd="7" destOrd="0" presId="urn:microsoft.com/office/officeart/2009/3/layout/StepUpProcess"/>
    <dgm:cxn modelId="{279965D6-DD79-468E-8722-6DBFBF6A216A}" type="presParOf" srcId="{0C67FB75-DB22-45FE-8FFA-AD5469401D20}" destId="{9559D031-FA93-4A88-9016-864E85F26649}" srcOrd="0" destOrd="0" presId="urn:microsoft.com/office/officeart/2009/3/layout/StepUpProcess"/>
    <dgm:cxn modelId="{2201A24B-105F-4276-A8F1-39F4C6453CD2}" type="presParOf" srcId="{BEB1F4A8-C7C0-4CC2-9691-D424C7CDDFCC}" destId="{F58D527B-86BD-43D7-8F19-DE6EA7326C60}" srcOrd="8" destOrd="0" presId="urn:microsoft.com/office/officeart/2009/3/layout/StepUpProcess"/>
    <dgm:cxn modelId="{2827B3D7-0F8C-4A3C-9291-F1037F1630CE}" type="presParOf" srcId="{F58D527B-86BD-43D7-8F19-DE6EA7326C60}" destId="{D055678E-CCCC-4D05-9C2F-D3AB5B586AB4}" srcOrd="0" destOrd="0" presId="urn:microsoft.com/office/officeart/2009/3/layout/StepUpProcess"/>
    <dgm:cxn modelId="{569C2B1F-3A37-4EA1-8578-6F1330A0D31F}" type="presParOf" srcId="{F58D527B-86BD-43D7-8F19-DE6EA7326C60}" destId="{4E444160-BC16-4159-AE28-FD5D652F65E2}" srcOrd="1" destOrd="0" presId="urn:microsoft.com/office/officeart/2009/3/layout/StepUp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5BEEBBC-172A-4F15-B58D-CCE1779B753F}" type="doc">
      <dgm:prSet loTypeId="urn:microsoft.com/office/officeart/2005/8/layout/hChevron3" loCatId="process" qsTypeId="urn:microsoft.com/office/officeart/2005/8/quickstyle/simple2" qsCatId="simple" csTypeId="urn:microsoft.com/office/officeart/2005/8/colors/colorful2" csCatId="colorful" phldr="1"/>
      <dgm:spPr/>
    </dgm:pt>
    <dgm:pt modelId="{85FBF696-7BCE-4B8F-96F0-ACB9F308F05B}">
      <dgm:prSet phldrT="[Text]" custT="1"/>
      <dgm:spPr/>
      <dgm:t>
        <a:bodyPr/>
        <a:lstStyle/>
        <a:p>
          <a:r>
            <a:rPr lang="en-US" sz="1600" b="1" i="0" baseline="0" dirty="0"/>
            <a:t>September 2010</a:t>
          </a:r>
        </a:p>
      </dgm:t>
    </dgm:pt>
    <dgm:pt modelId="{04083F47-22BF-4BA2-846B-7D0DD6440672}" type="parTrans" cxnId="{82B049CA-5EDC-4DB1-ADB5-EC79C85AF2DE}">
      <dgm:prSet/>
      <dgm:spPr/>
      <dgm:t>
        <a:bodyPr/>
        <a:lstStyle/>
        <a:p>
          <a:endParaRPr lang="en-US"/>
        </a:p>
      </dgm:t>
    </dgm:pt>
    <dgm:pt modelId="{2849C68D-8D32-4ED9-8DA6-CA44DC4999C2}" type="sibTrans" cxnId="{82B049CA-5EDC-4DB1-ADB5-EC79C85AF2DE}">
      <dgm:prSet/>
      <dgm:spPr/>
      <dgm:t>
        <a:bodyPr/>
        <a:lstStyle/>
        <a:p>
          <a:endParaRPr lang="en-US"/>
        </a:p>
      </dgm:t>
    </dgm:pt>
    <dgm:pt modelId="{69D395CD-89E3-4C61-8675-EF5023876320}">
      <dgm:prSet phldrT="[Text]" custT="1"/>
      <dgm:spPr/>
      <dgm:t>
        <a:bodyPr/>
        <a:lstStyle/>
        <a:p>
          <a:r>
            <a:rPr lang="en-US" sz="1600" b="1" i="0" baseline="0" dirty="0"/>
            <a:t>December 2012</a:t>
          </a:r>
        </a:p>
      </dgm:t>
    </dgm:pt>
    <dgm:pt modelId="{EAFEE800-4AEF-48A4-98BD-0F10F4887D70}" type="parTrans" cxnId="{FD7BE962-8BFA-44C8-AE20-793191A0A007}">
      <dgm:prSet/>
      <dgm:spPr/>
      <dgm:t>
        <a:bodyPr/>
        <a:lstStyle/>
        <a:p>
          <a:endParaRPr lang="en-US"/>
        </a:p>
      </dgm:t>
    </dgm:pt>
    <dgm:pt modelId="{4CB39302-0007-41C3-AE5D-2A1F01A2262B}" type="sibTrans" cxnId="{FD7BE962-8BFA-44C8-AE20-793191A0A007}">
      <dgm:prSet/>
      <dgm:spPr/>
      <dgm:t>
        <a:bodyPr/>
        <a:lstStyle/>
        <a:p>
          <a:endParaRPr lang="en-US"/>
        </a:p>
      </dgm:t>
    </dgm:pt>
    <dgm:pt modelId="{A8175BE6-6434-493A-B4DB-2A950C915F2C}">
      <dgm:prSet phldrT="[Text]" custT="1"/>
      <dgm:spPr/>
      <dgm:t>
        <a:bodyPr/>
        <a:lstStyle/>
        <a:p>
          <a:r>
            <a:rPr lang="en-US" sz="1600" b="1" i="0" baseline="0" dirty="0"/>
            <a:t>December 2015</a:t>
          </a:r>
        </a:p>
      </dgm:t>
    </dgm:pt>
    <dgm:pt modelId="{6E317E24-07B9-4AC8-8ACF-02CE42BBFB83}" type="parTrans" cxnId="{2C77F320-CDB3-4E6C-8EBE-95797372E075}">
      <dgm:prSet/>
      <dgm:spPr/>
      <dgm:t>
        <a:bodyPr/>
        <a:lstStyle/>
        <a:p>
          <a:endParaRPr lang="en-US"/>
        </a:p>
      </dgm:t>
    </dgm:pt>
    <dgm:pt modelId="{D4F1BDA8-E3D9-43AF-BD9F-EB32630DFBFA}" type="sibTrans" cxnId="{2C77F320-CDB3-4E6C-8EBE-95797372E075}">
      <dgm:prSet/>
      <dgm:spPr/>
      <dgm:t>
        <a:bodyPr/>
        <a:lstStyle/>
        <a:p>
          <a:endParaRPr lang="en-US"/>
        </a:p>
      </dgm:t>
    </dgm:pt>
    <dgm:pt modelId="{EAFC590B-D180-4B61-88A7-29C55E4C6B07}">
      <dgm:prSet phldrT="[Text]" custT="1"/>
      <dgm:spPr/>
      <dgm:t>
        <a:bodyPr/>
        <a:lstStyle/>
        <a:p>
          <a:r>
            <a:rPr lang="en-US" sz="1600" b="1" dirty="0"/>
            <a:t>March 2018</a:t>
          </a:r>
        </a:p>
      </dgm:t>
    </dgm:pt>
    <dgm:pt modelId="{276D69DD-C0FE-4EE2-8443-B657734D9C10}" type="parTrans" cxnId="{6F482E6A-FCAE-4687-9E05-0FA49D67FBE2}">
      <dgm:prSet/>
      <dgm:spPr/>
      <dgm:t>
        <a:bodyPr/>
        <a:lstStyle/>
        <a:p>
          <a:endParaRPr lang="en-US"/>
        </a:p>
      </dgm:t>
    </dgm:pt>
    <dgm:pt modelId="{5A7660CC-FBEC-45ED-ABD8-DBCD62502698}" type="sibTrans" cxnId="{6F482E6A-FCAE-4687-9E05-0FA49D67FBE2}">
      <dgm:prSet/>
      <dgm:spPr/>
      <dgm:t>
        <a:bodyPr/>
        <a:lstStyle/>
        <a:p>
          <a:endParaRPr lang="en-US"/>
        </a:p>
      </dgm:t>
    </dgm:pt>
    <dgm:pt modelId="{CED35F57-FA25-4155-8AEC-95C7FCF668A7}">
      <dgm:prSet phldrT="[Text]" custT="1"/>
      <dgm:spPr/>
      <dgm:t>
        <a:bodyPr/>
        <a:lstStyle/>
        <a:p>
          <a:pPr>
            <a:lnSpc>
              <a:spcPct val="100000"/>
            </a:lnSpc>
            <a:spcAft>
              <a:spcPts val="0"/>
            </a:spcAft>
          </a:pPr>
          <a:r>
            <a:rPr lang="en-US" sz="1600" b="1" i="0" baseline="0" dirty="0"/>
            <a:t>March 2003</a:t>
          </a:r>
        </a:p>
      </dgm:t>
    </dgm:pt>
    <dgm:pt modelId="{5B69CE63-9A1A-423C-9DF3-C5A4F918624D}" type="parTrans" cxnId="{B6DEEBD9-29AB-45A5-B66B-7D6D3D6EB34D}">
      <dgm:prSet/>
      <dgm:spPr/>
      <dgm:t>
        <a:bodyPr/>
        <a:lstStyle/>
        <a:p>
          <a:endParaRPr lang="en-US"/>
        </a:p>
      </dgm:t>
    </dgm:pt>
    <dgm:pt modelId="{662171EC-5117-4E73-8A8D-BAD53158FA9F}" type="sibTrans" cxnId="{B6DEEBD9-29AB-45A5-B66B-7D6D3D6EB34D}">
      <dgm:prSet/>
      <dgm:spPr/>
      <dgm:t>
        <a:bodyPr/>
        <a:lstStyle/>
        <a:p>
          <a:endParaRPr lang="en-US"/>
        </a:p>
      </dgm:t>
    </dgm:pt>
    <dgm:pt modelId="{853451FE-ED65-4373-814A-971FE7FCDFE8}" type="pres">
      <dgm:prSet presAssocID="{45BEEBBC-172A-4F15-B58D-CCE1779B753F}" presName="Name0" presStyleCnt="0">
        <dgm:presLayoutVars>
          <dgm:dir/>
          <dgm:resizeHandles val="exact"/>
        </dgm:presLayoutVars>
      </dgm:prSet>
      <dgm:spPr/>
    </dgm:pt>
    <dgm:pt modelId="{22986C14-6B62-47D6-ADFF-3E2FC1505FFF}" type="pres">
      <dgm:prSet presAssocID="{CED35F57-FA25-4155-8AEC-95C7FCF668A7}" presName="parTxOnly" presStyleLbl="node1" presStyleIdx="0" presStyleCnt="5" custScaleX="101252">
        <dgm:presLayoutVars>
          <dgm:bulletEnabled val="1"/>
        </dgm:presLayoutVars>
      </dgm:prSet>
      <dgm:spPr/>
    </dgm:pt>
    <dgm:pt modelId="{DE97A327-EA98-47C3-8034-BB404F04B66C}" type="pres">
      <dgm:prSet presAssocID="{662171EC-5117-4E73-8A8D-BAD53158FA9F}" presName="parSpace" presStyleCnt="0"/>
      <dgm:spPr/>
    </dgm:pt>
    <dgm:pt modelId="{6E46D6D6-086E-4CB5-A2DD-E23CE9A23938}" type="pres">
      <dgm:prSet presAssocID="{85FBF696-7BCE-4B8F-96F0-ACB9F308F05B}" presName="parTxOnly" presStyleLbl="node1" presStyleIdx="1" presStyleCnt="5" custScaleX="114541">
        <dgm:presLayoutVars>
          <dgm:bulletEnabled val="1"/>
        </dgm:presLayoutVars>
      </dgm:prSet>
      <dgm:spPr/>
    </dgm:pt>
    <dgm:pt modelId="{D7162F74-A953-42C0-B658-3F909B480638}" type="pres">
      <dgm:prSet presAssocID="{2849C68D-8D32-4ED9-8DA6-CA44DC4999C2}" presName="parSpace" presStyleCnt="0"/>
      <dgm:spPr/>
    </dgm:pt>
    <dgm:pt modelId="{817F3686-E917-4E34-B2DA-D8459111139F}" type="pres">
      <dgm:prSet presAssocID="{69D395CD-89E3-4C61-8675-EF5023876320}" presName="parTxOnly" presStyleLbl="node1" presStyleIdx="2" presStyleCnt="5" custScaleX="118698">
        <dgm:presLayoutVars>
          <dgm:bulletEnabled val="1"/>
        </dgm:presLayoutVars>
      </dgm:prSet>
      <dgm:spPr/>
    </dgm:pt>
    <dgm:pt modelId="{5A181373-8449-4BC9-A194-B76BE6842953}" type="pres">
      <dgm:prSet presAssocID="{4CB39302-0007-41C3-AE5D-2A1F01A2262B}" presName="parSpace" presStyleCnt="0"/>
      <dgm:spPr/>
    </dgm:pt>
    <dgm:pt modelId="{4E423688-23E4-4698-AB77-17D0F90B1786}" type="pres">
      <dgm:prSet presAssocID="{A8175BE6-6434-493A-B4DB-2A950C915F2C}" presName="parTxOnly" presStyleLbl="node1" presStyleIdx="3" presStyleCnt="5" custScaleX="113122">
        <dgm:presLayoutVars>
          <dgm:bulletEnabled val="1"/>
        </dgm:presLayoutVars>
      </dgm:prSet>
      <dgm:spPr/>
    </dgm:pt>
    <dgm:pt modelId="{5481793D-2CA8-4ACA-84D0-36510CD34903}" type="pres">
      <dgm:prSet presAssocID="{D4F1BDA8-E3D9-43AF-BD9F-EB32630DFBFA}" presName="parSpace" presStyleCnt="0"/>
      <dgm:spPr/>
    </dgm:pt>
    <dgm:pt modelId="{89B69A8B-7BB0-4D14-AC51-867E27CF05C5}" type="pres">
      <dgm:prSet presAssocID="{EAFC590B-D180-4B61-88A7-29C55E4C6B07}" presName="parTxOnly" presStyleLbl="node1" presStyleIdx="4" presStyleCnt="5">
        <dgm:presLayoutVars>
          <dgm:bulletEnabled val="1"/>
        </dgm:presLayoutVars>
      </dgm:prSet>
      <dgm:spPr/>
    </dgm:pt>
  </dgm:ptLst>
  <dgm:cxnLst>
    <dgm:cxn modelId="{78F41A00-8151-4981-BF8F-A764217198A2}" type="presOf" srcId="{69D395CD-89E3-4C61-8675-EF5023876320}" destId="{817F3686-E917-4E34-B2DA-D8459111139F}" srcOrd="0" destOrd="0" presId="urn:microsoft.com/office/officeart/2005/8/layout/hChevron3"/>
    <dgm:cxn modelId="{3DCC7C0F-7140-4806-AF59-4064A01331BD}" type="presOf" srcId="{EAFC590B-D180-4B61-88A7-29C55E4C6B07}" destId="{89B69A8B-7BB0-4D14-AC51-867E27CF05C5}" srcOrd="0" destOrd="0" presId="urn:microsoft.com/office/officeart/2005/8/layout/hChevron3"/>
    <dgm:cxn modelId="{2C77F320-CDB3-4E6C-8EBE-95797372E075}" srcId="{45BEEBBC-172A-4F15-B58D-CCE1779B753F}" destId="{A8175BE6-6434-493A-B4DB-2A950C915F2C}" srcOrd="3" destOrd="0" parTransId="{6E317E24-07B9-4AC8-8ACF-02CE42BBFB83}" sibTransId="{D4F1BDA8-E3D9-43AF-BD9F-EB32630DFBFA}"/>
    <dgm:cxn modelId="{01BC1736-BACD-48D0-BA65-40D516B7151A}" type="presOf" srcId="{85FBF696-7BCE-4B8F-96F0-ACB9F308F05B}" destId="{6E46D6D6-086E-4CB5-A2DD-E23CE9A23938}" srcOrd="0" destOrd="0" presId="urn:microsoft.com/office/officeart/2005/8/layout/hChevron3"/>
    <dgm:cxn modelId="{FD7BE962-8BFA-44C8-AE20-793191A0A007}" srcId="{45BEEBBC-172A-4F15-B58D-CCE1779B753F}" destId="{69D395CD-89E3-4C61-8675-EF5023876320}" srcOrd="2" destOrd="0" parTransId="{EAFEE800-4AEF-48A4-98BD-0F10F4887D70}" sibTransId="{4CB39302-0007-41C3-AE5D-2A1F01A2262B}"/>
    <dgm:cxn modelId="{6F482E6A-FCAE-4687-9E05-0FA49D67FBE2}" srcId="{45BEEBBC-172A-4F15-B58D-CCE1779B753F}" destId="{EAFC590B-D180-4B61-88A7-29C55E4C6B07}" srcOrd="4" destOrd="0" parTransId="{276D69DD-C0FE-4EE2-8443-B657734D9C10}" sibTransId="{5A7660CC-FBEC-45ED-ABD8-DBCD62502698}"/>
    <dgm:cxn modelId="{8F36CAC6-526A-42B6-BF64-02E9AD3D645E}" type="presOf" srcId="{45BEEBBC-172A-4F15-B58D-CCE1779B753F}" destId="{853451FE-ED65-4373-814A-971FE7FCDFE8}" srcOrd="0" destOrd="0" presId="urn:microsoft.com/office/officeart/2005/8/layout/hChevron3"/>
    <dgm:cxn modelId="{82B049CA-5EDC-4DB1-ADB5-EC79C85AF2DE}" srcId="{45BEEBBC-172A-4F15-B58D-CCE1779B753F}" destId="{85FBF696-7BCE-4B8F-96F0-ACB9F308F05B}" srcOrd="1" destOrd="0" parTransId="{04083F47-22BF-4BA2-846B-7D0DD6440672}" sibTransId="{2849C68D-8D32-4ED9-8DA6-CA44DC4999C2}"/>
    <dgm:cxn modelId="{435880CB-D550-4F8D-8346-A1F08CC28578}" type="presOf" srcId="{A8175BE6-6434-493A-B4DB-2A950C915F2C}" destId="{4E423688-23E4-4698-AB77-17D0F90B1786}" srcOrd="0" destOrd="0" presId="urn:microsoft.com/office/officeart/2005/8/layout/hChevron3"/>
    <dgm:cxn modelId="{B6DEEBD9-29AB-45A5-B66B-7D6D3D6EB34D}" srcId="{45BEEBBC-172A-4F15-B58D-CCE1779B753F}" destId="{CED35F57-FA25-4155-8AEC-95C7FCF668A7}" srcOrd="0" destOrd="0" parTransId="{5B69CE63-9A1A-423C-9DF3-C5A4F918624D}" sibTransId="{662171EC-5117-4E73-8A8D-BAD53158FA9F}"/>
    <dgm:cxn modelId="{DF47BFF6-47AB-4758-97E6-B290E76934BD}" type="presOf" srcId="{CED35F57-FA25-4155-8AEC-95C7FCF668A7}" destId="{22986C14-6B62-47D6-ADFF-3E2FC1505FFF}" srcOrd="0" destOrd="0" presId="urn:microsoft.com/office/officeart/2005/8/layout/hChevron3"/>
    <dgm:cxn modelId="{816077CA-2BFC-4156-9FAD-64F1EF212DAD}" type="presParOf" srcId="{853451FE-ED65-4373-814A-971FE7FCDFE8}" destId="{22986C14-6B62-47D6-ADFF-3E2FC1505FFF}" srcOrd="0" destOrd="0" presId="urn:microsoft.com/office/officeart/2005/8/layout/hChevron3"/>
    <dgm:cxn modelId="{61A042FC-BEFA-493A-B7EE-D0C1A463CC5F}" type="presParOf" srcId="{853451FE-ED65-4373-814A-971FE7FCDFE8}" destId="{DE97A327-EA98-47C3-8034-BB404F04B66C}" srcOrd="1" destOrd="0" presId="urn:microsoft.com/office/officeart/2005/8/layout/hChevron3"/>
    <dgm:cxn modelId="{CC2048C1-62C6-4C69-BBB7-7C5FF2F0D52F}" type="presParOf" srcId="{853451FE-ED65-4373-814A-971FE7FCDFE8}" destId="{6E46D6D6-086E-4CB5-A2DD-E23CE9A23938}" srcOrd="2" destOrd="0" presId="urn:microsoft.com/office/officeart/2005/8/layout/hChevron3"/>
    <dgm:cxn modelId="{08C9C803-9597-44A1-8525-AA353149D521}" type="presParOf" srcId="{853451FE-ED65-4373-814A-971FE7FCDFE8}" destId="{D7162F74-A953-42C0-B658-3F909B480638}" srcOrd="3" destOrd="0" presId="urn:microsoft.com/office/officeart/2005/8/layout/hChevron3"/>
    <dgm:cxn modelId="{28AAC85E-2D63-41A9-ABD3-63C5ACA53966}" type="presParOf" srcId="{853451FE-ED65-4373-814A-971FE7FCDFE8}" destId="{817F3686-E917-4E34-B2DA-D8459111139F}" srcOrd="4" destOrd="0" presId="urn:microsoft.com/office/officeart/2005/8/layout/hChevron3"/>
    <dgm:cxn modelId="{681A3F17-B4E1-4685-9055-8ADDDDF4D4C9}" type="presParOf" srcId="{853451FE-ED65-4373-814A-971FE7FCDFE8}" destId="{5A181373-8449-4BC9-A194-B76BE6842953}" srcOrd="5" destOrd="0" presId="urn:microsoft.com/office/officeart/2005/8/layout/hChevron3"/>
    <dgm:cxn modelId="{CB647E77-CC8F-4135-A170-F7A2355B2450}" type="presParOf" srcId="{853451FE-ED65-4373-814A-971FE7FCDFE8}" destId="{4E423688-23E4-4698-AB77-17D0F90B1786}" srcOrd="6" destOrd="0" presId="urn:microsoft.com/office/officeart/2005/8/layout/hChevron3"/>
    <dgm:cxn modelId="{EB7F1E39-7BA1-474C-A876-583A712DC9CF}" type="presParOf" srcId="{853451FE-ED65-4373-814A-971FE7FCDFE8}" destId="{5481793D-2CA8-4ACA-84D0-36510CD34903}" srcOrd="7" destOrd="0" presId="urn:microsoft.com/office/officeart/2005/8/layout/hChevron3"/>
    <dgm:cxn modelId="{C0BEB9AE-FD21-4090-94C6-E744253D4D16}" type="presParOf" srcId="{853451FE-ED65-4373-814A-971FE7FCDFE8}" destId="{89B69A8B-7BB0-4D14-AC51-867E27CF05C5}" srcOrd="8" destOrd="0" presId="urn:microsoft.com/office/officeart/2005/8/layout/hChevron3"/>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F23FA8-4FE8-48CE-9EED-AC8A5AE139E7}">
      <dsp:nvSpPr>
        <dsp:cNvPr id="0" name=""/>
        <dsp:cNvSpPr/>
      </dsp:nvSpPr>
      <dsp:spPr>
        <a:xfrm rot="5400000">
          <a:off x="330965" y="1480765"/>
          <a:ext cx="981201" cy="1632697"/>
        </a:xfrm>
        <a:prstGeom prst="corner">
          <a:avLst>
            <a:gd name="adj1" fmla="val 16120"/>
            <a:gd name="adj2" fmla="val 16110"/>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DA22D987-427F-4D67-9550-2DA6B5CFD7B4}">
      <dsp:nvSpPr>
        <dsp:cNvPr id="0" name=""/>
        <dsp:cNvSpPr/>
      </dsp:nvSpPr>
      <dsp:spPr>
        <a:xfrm>
          <a:off x="167178" y="1968590"/>
          <a:ext cx="1474008" cy="12920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b="1" kern="1200" dirty="0"/>
            <a:t>Proposed Rule Published</a:t>
          </a:r>
        </a:p>
      </dsp:txBody>
      <dsp:txXfrm>
        <a:off x="167178" y="1968590"/>
        <a:ext cx="1474008" cy="1292054"/>
      </dsp:txXfrm>
    </dsp:sp>
    <dsp:sp modelId="{3C032D29-68E1-4896-8A5D-FD8D79C08D4E}">
      <dsp:nvSpPr>
        <dsp:cNvPr id="0" name=""/>
        <dsp:cNvSpPr/>
      </dsp:nvSpPr>
      <dsp:spPr>
        <a:xfrm>
          <a:off x="1363072" y="1360564"/>
          <a:ext cx="278114" cy="278114"/>
        </a:xfrm>
        <a:prstGeom prst="triangle">
          <a:avLst>
            <a:gd name="adj" fmla="val 100000"/>
          </a:avLst>
        </a:prstGeom>
        <a:solidFill>
          <a:schemeClr val="accent2">
            <a:hueOff val="585190"/>
            <a:satOff val="-730"/>
            <a:lumOff val="172"/>
            <a:alphaOff val="0"/>
          </a:schemeClr>
        </a:solidFill>
        <a:ln w="25400" cap="flat" cmpd="sng" algn="ctr">
          <a:solidFill>
            <a:schemeClr val="accent2">
              <a:hueOff val="585190"/>
              <a:satOff val="-730"/>
              <a:lumOff val="172"/>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C24CFF7A-A1DD-4DF9-AAAA-511D1D8FC41E}">
      <dsp:nvSpPr>
        <dsp:cNvPr id="0" name=""/>
        <dsp:cNvSpPr/>
      </dsp:nvSpPr>
      <dsp:spPr>
        <a:xfrm rot="5400000">
          <a:off x="2135439" y="1034246"/>
          <a:ext cx="981201" cy="1632697"/>
        </a:xfrm>
        <a:prstGeom prst="corner">
          <a:avLst>
            <a:gd name="adj1" fmla="val 16120"/>
            <a:gd name="adj2" fmla="val 16110"/>
          </a:avLst>
        </a:prstGeom>
        <a:solidFill>
          <a:schemeClr val="accent2">
            <a:hueOff val="1170380"/>
            <a:satOff val="-1460"/>
            <a:lumOff val="343"/>
            <a:alphaOff val="0"/>
          </a:schemeClr>
        </a:solidFill>
        <a:ln w="25400" cap="flat" cmpd="sng" algn="ctr">
          <a:solidFill>
            <a:schemeClr val="accent2">
              <a:hueOff val="1170380"/>
              <a:satOff val="-1460"/>
              <a:lumOff val="343"/>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604A711B-C09D-44B9-892D-FFFFC6617BD4}">
      <dsp:nvSpPr>
        <dsp:cNvPr id="0" name=""/>
        <dsp:cNvSpPr/>
      </dsp:nvSpPr>
      <dsp:spPr>
        <a:xfrm>
          <a:off x="1971652" y="1522071"/>
          <a:ext cx="1474008" cy="12920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b="1" kern="1200" dirty="0">
              <a:solidFill>
                <a:srgbClr val="7030A0"/>
              </a:solidFill>
            </a:rPr>
            <a:t>Final Rule </a:t>
          </a:r>
          <a:r>
            <a:rPr lang="en-US" sz="1200" b="1" kern="1200" dirty="0"/>
            <a:t>and Companion Draft Guidance Published</a:t>
          </a:r>
        </a:p>
      </dsp:txBody>
      <dsp:txXfrm>
        <a:off x="1971652" y="1522071"/>
        <a:ext cx="1474008" cy="1292054"/>
      </dsp:txXfrm>
    </dsp:sp>
    <dsp:sp modelId="{25EE4033-29E7-4333-86F1-A15CAA1CAFDD}">
      <dsp:nvSpPr>
        <dsp:cNvPr id="0" name=""/>
        <dsp:cNvSpPr/>
      </dsp:nvSpPr>
      <dsp:spPr>
        <a:xfrm>
          <a:off x="3167546" y="914045"/>
          <a:ext cx="278114" cy="278114"/>
        </a:xfrm>
        <a:prstGeom prst="triangle">
          <a:avLst>
            <a:gd name="adj" fmla="val 100000"/>
          </a:avLst>
        </a:prstGeom>
        <a:solidFill>
          <a:schemeClr val="accent2">
            <a:hueOff val="1755570"/>
            <a:satOff val="-2190"/>
            <a:lumOff val="515"/>
            <a:alphaOff val="0"/>
          </a:schemeClr>
        </a:solidFill>
        <a:ln w="25400" cap="flat" cmpd="sng" algn="ctr">
          <a:solidFill>
            <a:schemeClr val="accent2">
              <a:hueOff val="1755570"/>
              <a:satOff val="-2190"/>
              <a:lumOff val="515"/>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98F63697-0078-48C4-9471-A120AA876108}">
      <dsp:nvSpPr>
        <dsp:cNvPr id="0" name=""/>
        <dsp:cNvSpPr/>
      </dsp:nvSpPr>
      <dsp:spPr>
        <a:xfrm rot="5400000">
          <a:off x="3939913" y="587727"/>
          <a:ext cx="981201" cy="1632697"/>
        </a:xfrm>
        <a:prstGeom prst="corner">
          <a:avLst>
            <a:gd name="adj1" fmla="val 16120"/>
            <a:gd name="adj2" fmla="val 16110"/>
          </a:avLst>
        </a:prstGeom>
        <a:solidFill>
          <a:schemeClr val="accent2">
            <a:hueOff val="2340759"/>
            <a:satOff val="-2919"/>
            <a:lumOff val="686"/>
            <a:alphaOff val="0"/>
          </a:schemeClr>
        </a:solidFill>
        <a:ln w="25400" cap="flat" cmpd="sng" algn="ctr">
          <a:solidFill>
            <a:schemeClr val="accent2">
              <a:hueOff val="2340759"/>
              <a:satOff val="-2919"/>
              <a:lumOff val="686"/>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2479ED88-03C5-4A79-B90E-EA9017D3E6AC}">
      <dsp:nvSpPr>
        <dsp:cNvPr id="0" name=""/>
        <dsp:cNvSpPr/>
      </dsp:nvSpPr>
      <dsp:spPr>
        <a:xfrm>
          <a:off x="3776126" y="1075552"/>
          <a:ext cx="1474008" cy="12920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b="1" kern="1200" dirty="0"/>
            <a:t>Companion </a:t>
          </a:r>
          <a:r>
            <a:rPr lang="en-US" sz="1200" b="1" kern="1200" dirty="0">
              <a:solidFill>
                <a:schemeClr val="accent1">
                  <a:lumMod val="75000"/>
                </a:schemeClr>
              </a:solidFill>
            </a:rPr>
            <a:t>Final Guidance </a:t>
          </a:r>
          <a:r>
            <a:rPr lang="en-US" sz="1200" b="1" kern="1200" dirty="0"/>
            <a:t>Published</a:t>
          </a:r>
        </a:p>
      </dsp:txBody>
      <dsp:txXfrm>
        <a:off x="3776126" y="1075552"/>
        <a:ext cx="1474008" cy="1292054"/>
      </dsp:txXfrm>
    </dsp:sp>
    <dsp:sp modelId="{E24BB5D4-F8B2-4737-8516-1F1CE1841125}">
      <dsp:nvSpPr>
        <dsp:cNvPr id="0" name=""/>
        <dsp:cNvSpPr/>
      </dsp:nvSpPr>
      <dsp:spPr>
        <a:xfrm>
          <a:off x="4972020" y="467526"/>
          <a:ext cx="278114" cy="278114"/>
        </a:xfrm>
        <a:prstGeom prst="triangle">
          <a:avLst>
            <a:gd name="adj" fmla="val 100000"/>
          </a:avLst>
        </a:prstGeom>
        <a:solidFill>
          <a:schemeClr val="accent2">
            <a:hueOff val="2925949"/>
            <a:satOff val="-3649"/>
            <a:lumOff val="858"/>
            <a:alphaOff val="0"/>
          </a:schemeClr>
        </a:solidFill>
        <a:ln w="25400" cap="flat" cmpd="sng" algn="ctr">
          <a:solidFill>
            <a:schemeClr val="accent2">
              <a:hueOff val="2925949"/>
              <a:satOff val="-3649"/>
              <a:lumOff val="858"/>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DE99DDD9-1818-4ADC-A8C2-D3A028C0F921}">
      <dsp:nvSpPr>
        <dsp:cNvPr id="0" name=""/>
        <dsp:cNvSpPr/>
      </dsp:nvSpPr>
      <dsp:spPr>
        <a:xfrm rot="5400000">
          <a:off x="5744387" y="141209"/>
          <a:ext cx="981201" cy="1632697"/>
        </a:xfrm>
        <a:prstGeom prst="corner">
          <a:avLst>
            <a:gd name="adj1" fmla="val 16120"/>
            <a:gd name="adj2" fmla="val 16110"/>
          </a:avLst>
        </a:prstGeom>
        <a:solidFill>
          <a:schemeClr val="accent2">
            <a:hueOff val="3511139"/>
            <a:satOff val="-4379"/>
            <a:lumOff val="1030"/>
            <a:alphaOff val="0"/>
          </a:schemeClr>
        </a:solidFill>
        <a:ln w="25400" cap="flat" cmpd="sng" algn="ctr">
          <a:solidFill>
            <a:schemeClr val="accent2">
              <a:hueOff val="3511139"/>
              <a:satOff val="-4379"/>
              <a:lumOff val="103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05BB79A2-75E4-429C-8B3F-F6D7042DD1D8}">
      <dsp:nvSpPr>
        <dsp:cNvPr id="0" name=""/>
        <dsp:cNvSpPr/>
      </dsp:nvSpPr>
      <dsp:spPr>
        <a:xfrm>
          <a:off x="5580600" y="629033"/>
          <a:ext cx="1474008" cy="12920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b="1" kern="1200" dirty="0"/>
            <a:t>Follow-on </a:t>
          </a:r>
          <a:r>
            <a:rPr lang="en-US" sz="1200" b="1" kern="1200" dirty="0">
              <a:solidFill>
                <a:srgbClr val="C00000"/>
              </a:solidFill>
            </a:rPr>
            <a:t>Draft Guidance </a:t>
          </a:r>
          <a:r>
            <a:rPr lang="en-US" sz="1200" b="1" kern="1200" dirty="0"/>
            <a:t>Published</a:t>
          </a:r>
        </a:p>
      </dsp:txBody>
      <dsp:txXfrm>
        <a:off x="5580600" y="629033"/>
        <a:ext cx="1474008" cy="1292054"/>
      </dsp:txXfrm>
    </dsp:sp>
    <dsp:sp modelId="{1036D5AB-F445-45F1-BCD9-296258839935}">
      <dsp:nvSpPr>
        <dsp:cNvPr id="0" name=""/>
        <dsp:cNvSpPr/>
      </dsp:nvSpPr>
      <dsp:spPr>
        <a:xfrm>
          <a:off x="6776494" y="21008"/>
          <a:ext cx="278114" cy="278114"/>
        </a:xfrm>
        <a:prstGeom prst="triangle">
          <a:avLst>
            <a:gd name="adj" fmla="val 100000"/>
          </a:avLst>
        </a:prstGeom>
        <a:solidFill>
          <a:schemeClr val="accent2">
            <a:hueOff val="4096329"/>
            <a:satOff val="-5109"/>
            <a:lumOff val="1201"/>
            <a:alphaOff val="0"/>
          </a:schemeClr>
        </a:solidFill>
        <a:ln w="25400" cap="flat" cmpd="sng" algn="ctr">
          <a:solidFill>
            <a:schemeClr val="accent2">
              <a:hueOff val="4096329"/>
              <a:satOff val="-5109"/>
              <a:lumOff val="1201"/>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D055678E-CCCC-4D05-9C2F-D3AB5B586AB4}">
      <dsp:nvSpPr>
        <dsp:cNvPr id="0" name=""/>
        <dsp:cNvSpPr/>
      </dsp:nvSpPr>
      <dsp:spPr>
        <a:xfrm rot="5400000">
          <a:off x="7548861" y="-305309"/>
          <a:ext cx="981201" cy="1632697"/>
        </a:xfrm>
        <a:prstGeom prst="corner">
          <a:avLst>
            <a:gd name="adj1" fmla="val 16120"/>
            <a:gd name="adj2" fmla="val 16110"/>
          </a:avLst>
        </a:prstGeom>
        <a:solidFill>
          <a:schemeClr val="accent2">
            <a:hueOff val="4681519"/>
            <a:satOff val="-5839"/>
            <a:lumOff val="1373"/>
            <a:alphaOff val="0"/>
          </a:schemeClr>
        </a:solidFill>
        <a:ln w="25400" cap="flat" cmpd="sng" algn="ctr">
          <a:solidFill>
            <a:schemeClr val="accent2">
              <a:hueOff val="4681519"/>
              <a:satOff val="-5839"/>
              <a:lumOff val="1373"/>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4E444160-BC16-4159-AE28-FD5D652F65E2}">
      <dsp:nvSpPr>
        <dsp:cNvPr id="0" name=""/>
        <dsp:cNvSpPr/>
      </dsp:nvSpPr>
      <dsp:spPr>
        <a:xfrm>
          <a:off x="7385074" y="182514"/>
          <a:ext cx="1474008" cy="12920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b="1" kern="1200" dirty="0"/>
            <a:t>Duke Margolis Public Workshop on Safety Assessment for IND Safety Reporting</a:t>
          </a:r>
        </a:p>
      </dsp:txBody>
      <dsp:txXfrm>
        <a:off x="7385074" y="182514"/>
        <a:ext cx="1474008" cy="129205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2986C14-6B62-47D6-ADFF-3E2FC1505FFF}">
      <dsp:nvSpPr>
        <dsp:cNvPr id="0" name=""/>
        <dsp:cNvSpPr/>
      </dsp:nvSpPr>
      <dsp:spPr>
        <a:xfrm>
          <a:off x="4803" y="1609216"/>
          <a:ext cx="1940595" cy="766639"/>
        </a:xfrm>
        <a:prstGeom prst="homePlate">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85344" tIns="42672" rIns="21336" bIns="42672" numCol="1" spcCol="1270" anchor="ctr" anchorCtr="0">
          <a:noAutofit/>
        </a:bodyPr>
        <a:lstStyle/>
        <a:p>
          <a:pPr marL="0" lvl="0" indent="0" algn="ctr" defTabSz="711200">
            <a:lnSpc>
              <a:spcPct val="100000"/>
            </a:lnSpc>
            <a:spcBef>
              <a:spcPct val="0"/>
            </a:spcBef>
            <a:spcAft>
              <a:spcPts val="0"/>
            </a:spcAft>
            <a:buNone/>
          </a:pPr>
          <a:r>
            <a:rPr lang="en-US" sz="1600" b="1" i="0" kern="1200" baseline="0" dirty="0"/>
            <a:t>March 2003</a:t>
          </a:r>
        </a:p>
      </dsp:txBody>
      <dsp:txXfrm>
        <a:off x="4803" y="1609216"/>
        <a:ext cx="1748935" cy="766639"/>
      </dsp:txXfrm>
    </dsp:sp>
    <dsp:sp modelId="{6E46D6D6-086E-4CB5-A2DD-E23CE9A23938}">
      <dsp:nvSpPr>
        <dsp:cNvPr id="0" name=""/>
        <dsp:cNvSpPr/>
      </dsp:nvSpPr>
      <dsp:spPr>
        <a:xfrm>
          <a:off x="1562079" y="1609216"/>
          <a:ext cx="2195292" cy="766639"/>
        </a:xfrm>
        <a:prstGeom prst="chevron">
          <a:avLst/>
        </a:prstGeom>
        <a:solidFill>
          <a:schemeClr val="accent2">
            <a:hueOff val="1170380"/>
            <a:satOff val="-1460"/>
            <a:lumOff val="343"/>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b="1" i="0" kern="1200" baseline="0" dirty="0"/>
            <a:t>September 2010</a:t>
          </a:r>
        </a:p>
      </dsp:txBody>
      <dsp:txXfrm>
        <a:off x="1945399" y="1609216"/>
        <a:ext cx="1428653" cy="766639"/>
      </dsp:txXfrm>
    </dsp:sp>
    <dsp:sp modelId="{817F3686-E917-4E34-B2DA-D8459111139F}">
      <dsp:nvSpPr>
        <dsp:cNvPr id="0" name=""/>
        <dsp:cNvSpPr/>
      </dsp:nvSpPr>
      <dsp:spPr>
        <a:xfrm>
          <a:off x="3374051" y="1609216"/>
          <a:ext cx="2274965" cy="766639"/>
        </a:xfrm>
        <a:prstGeom prst="chevron">
          <a:avLst/>
        </a:prstGeom>
        <a:solidFill>
          <a:schemeClr val="accent2">
            <a:hueOff val="2340759"/>
            <a:satOff val="-2919"/>
            <a:lumOff val="686"/>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b="1" i="0" kern="1200" baseline="0" dirty="0"/>
            <a:t>December 2012</a:t>
          </a:r>
        </a:p>
      </dsp:txBody>
      <dsp:txXfrm>
        <a:off x="3757371" y="1609216"/>
        <a:ext cx="1508326" cy="766639"/>
      </dsp:txXfrm>
    </dsp:sp>
    <dsp:sp modelId="{4E423688-23E4-4698-AB77-17D0F90B1786}">
      <dsp:nvSpPr>
        <dsp:cNvPr id="0" name=""/>
        <dsp:cNvSpPr/>
      </dsp:nvSpPr>
      <dsp:spPr>
        <a:xfrm>
          <a:off x="5265697" y="1609216"/>
          <a:ext cx="2168095" cy="766639"/>
        </a:xfrm>
        <a:prstGeom prst="chevron">
          <a:avLst/>
        </a:prstGeom>
        <a:solidFill>
          <a:schemeClr val="accent2">
            <a:hueOff val="3511139"/>
            <a:satOff val="-4379"/>
            <a:lumOff val="103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b="1" i="0" kern="1200" baseline="0" dirty="0"/>
            <a:t>December 2015</a:t>
          </a:r>
        </a:p>
      </dsp:txBody>
      <dsp:txXfrm>
        <a:off x="5649017" y="1609216"/>
        <a:ext cx="1401456" cy="766639"/>
      </dsp:txXfrm>
    </dsp:sp>
    <dsp:sp modelId="{89B69A8B-7BB0-4D14-AC51-867E27CF05C5}">
      <dsp:nvSpPr>
        <dsp:cNvPr id="0" name=""/>
        <dsp:cNvSpPr/>
      </dsp:nvSpPr>
      <dsp:spPr>
        <a:xfrm>
          <a:off x="7050473" y="1609216"/>
          <a:ext cx="1916599" cy="766639"/>
        </a:xfrm>
        <a:prstGeom prst="chevron">
          <a:avLst/>
        </a:prstGeom>
        <a:solidFill>
          <a:schemeClr val="accent2">
            <a:hueOff val="4681519"/>
            <a:satOff val="-5839"/>
            <a:lumOff val="1373"/>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b="1" kern="1200" dirty="0"/>
            <a:t>March 2018</a:t>
          </a:r>
        </a:p>
      </dsp:txBody>
      <dsp:txXfrm>
        <a:off x="7433793" y="1609216"/>
        <a:ext cx="1149960" cy="766639"/>
      </dsp:txXfrm>
    </dsp:sp>
  </dsp:spTree>
</dsp:drawing>
</file>

<file path=ppt/diagrams/layout1.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2D5D3D9-11B0-450C-A98C-77F1F3F8F51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dirty="0">
              <a:latin typeface="Roboto Medium" panose="020B0604020202020204" charset="0"/>
            </a:endParaRPr>
          </a:p>
        </p:txBody>
      </p:sp>
      <p:sp>
        <p:nvSpPr>
          <p:cNvPr id="3" name="Date Placeholder 2">
            <a:extLst>
              <a:ext uri="{FF2B5EF4-FFF2-40B4-BE49-F238E27FC236}">
                <a16:creationId xmlns:a16="http://schemas.microsoft.com/office/drawing/2014/main" id="{059A32D0-FC9D-43B7-BA43-8CAF3D5DA9E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314889C-0FB4-4CA2-A63B-A9B7E14B0D45}" type="datetimeFigureOut">
              <a:rPr lang="en-GB" smtClean="0">
                <a:latin typeface="Roboto Medium" panose="020B0604020202020204" charset="0"/>
              </a:rPr>
              <a:t>13/06/2021</a:t>
            </a:fld>
            <a:endParaRPr lang="en-GB" dirty="0">
              <a:latin typeface="Roboto Medium" panose="020B0604020202020204" charset="0"/>
            </a:endParaRPr>
          </a:p>
        </p:txBody>
      </p:sp>
      <p:sp>
        <p:nvSpPr>
          <p:cNvPr id="4" name="Footer Placeholder 3">
            <a:extLst>
              <a:ext uri="{FF2B5EF4-FFF2-40B4-BE49-F238E27FC236}">
                <a16:creationId xmlns:a16="http://schemas.microsoft.com/office/drawing/2014/main" id="{A34B99FC-F088-42F8-824A-C3389C51299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dirty="0">
              <a:latin typeface="Roboto Medium" panose="020B0604020202020204" charset="0"/>
            </a:endParaRPr>
          </a:p>
        </p:txBody>
      </p:sp>
      <p:sp>
        <p:nvSpPr>
          <p:cNvPr id="5" name="Slide Number Placeholder 4">
            <a:extLst>
              <a:ext uri="{FF2B5EF4-FFF2-40B4-BE49-F238E27FC236}">
                <a16:creationId xmlns:a16="http://schemas.microsoft.com/office/drawing/2014/main" id="{B0817623-0812-4D71-95D8-58A0352D257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406B93B-B439-4686-A838-76BC4B40A2C7}" type="slidenum">
              <a:rPr lang="en-GB" smtClean="0">
                <a:latin typeface="Roboto Medium" panose="020B0604020202020204" charset="0"/>
              </a:rPr>
              <a:t>‹#›</a:t>
            </a:fld>
            <a:endParaRPr lang="en-GB" dirty="0">
              <a:latin typeface="Roboto Medium" panose="020B0604020202020204" charset="0"/>
            </a:endParaRPr>
          </a:p>
        </p:txBody>
      </p:sp>
    </p:spTree>
    <p:extLst>
      <p:ext uri="{BB962C8B-B14F-4D97-AF65-F5344CB8AC3E}">
        <p14:creationId xmlns:p14="http://schemas.microsoft.com/office/powerpoint/2010/main" val="7379428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Roboto Medium" panose="020B0604020202020204" charset="0"/>
              </a:defRPr>
            </a:lvl1pPr>
          </a:lstStyle>
          <a:p>
            <a:endParaRPr lang="en-GB"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Roboto Medium" panose="020B0604020202020204" charset="0"/>
              </a:defRPr>
            </a:lvl1pPr>
          </a:lstStyle>
          <a:p>
            <a:fld id="{47A219D6-E2A5-40C1-8FA0-B66A57CB2944}" type="datetimeFigureOut">
              <a:rPr lang="en-GB" smtClean="0"/>
              <a:pPr/>
              <a:t>13/06/2021</a:t>
            </a:fld>
            <a:endParaRPr lang="en-GB"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Roboto Medium" panose="020B0604020202020204" charset="0"/>
              </a:defRPr>
            </a:lvl1pPr>
          </a:lstStyle>
          <a:p>
            <a:endParaRPr lang="en-GB"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Roboto Medium" panose="020B0604020202020204" charset="0"/>
              </a:defRPr>
            </a:lvl1pPr>
          </a:lstStyle>
          <a:p>
            <a:fld id="{0698C159-E797-4669-A2E8-58ADA9D18173}" type="slidenum">
              <a:rPr lang="en-GB" smtClean="0"/>
              <a:pPr/>
              <a:t>‹#›</a:t>
            </a:fld>
            <a:endParaRPr lang="en-GB" dirty="0"/>
          </a:p>
        </p:txBody>
      </p:sp>
    </p:spTree>
    <p:extLst>
      <p:ext uri="{BB962C8B-B14F-4D97-AF65-F5344CB8AC3E}">
        <p14:creationId xmlns:p14="http://schemas.microsoft.com/office/powerpoint/2010/main" val="17998118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Roboto Medium" panose="020B0604020202020204" charset="0"/>
        <a:ea typeface="+mn-ea"/>
        <a:cs typeface="+mn-cs"/>
      </a:defRPr>
    </a:lvl1pPr>
    <a:lvl2pPr marL="457200" algn="l" defTabSz="914400" rtl="0" eaLnBrk="1" latinLnBrk="0" hangingPunct="1">
      <a:defRPr sz="1200" kern="1200">
        <a:solidFill>
          <a:schemeClr val="tx1"/>
        </a:solidFill>
        <a:latin typeface="Roboto Medium" panose="020B0604020202020204" charset="0"/>
        <a:ea typeface="+mn-ea"/>
        <a:cs typeface="+mn-cs"/>
      </a:defRPr>
    </a:lvl2pPr>
    <a:lvl3pPr marL="914400" algn="l" defTabSz="914400" rtl="0" eaLnBrk="1" latinLnBrk="0" hangingPunct="1">
      <a:defRPr sz="1200" kern="1200">
        <a:solidFill>
          <a:schemeClr val="tx1"/>
        </a:solidFill>
        <a:latin typeface="Roboto Medium" panose="020B0604020202020204" charset="0"/>
        <a:ea typeface="+mn-ea"/>
        <a:cs typeface="+mn-cs"/>
      </a:defRPr>
    </a:lvl3pPr>
    <a:lvl4pPr marL="1371600" algn="l" defTabSz="914400" rtl="0" eaLnBrk="1" latinLnBrk="0" hangingPunct="1">
      <a:defRPr sz="1200" kern="1200">
        <a:solidFill>
          <a:schemeClr val="tx1"/>
        </a:solidFill>
        <a:latin typeface="Roboto Medium" panose="020B0604020202020204" charset="0"/>
        <a:ea typeface="+mn-ea"/>
        <a:cs typeface="+mn-cs"/>
      </a:defRPr>
    </a:lvl4pPr>
    <a:lvl5pPr marL="1828800" algn="l" defTabSz="914400" rtl="0" eaLnBrk="1" latinLnBrk="0" hangingPunct="1">
      <a:defRPr sz="1200" kern="1200">
        <a:solidFill>
          <a:schemeClr val="tx1"/>
        </a:solidFill>
        <a:latin typeface="Roboto Medium" panose="020B060402020202020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98C159-E797-4669-A2E8-58ADA9D18173}" type="slidenum">
              <a:rPr lang="en-GB" smtClean="0"/>
              <a:t>1</a:t>
            </a:fld>
            <a:endParaRPr lang="en-GB"/>
          </a:p>
        </p:txBody>
      </p:sp>
    </p:spTree>
    <p:extLst>
      <p:ext uri="{BB962C8B-B14F-4D97-AF65-F5344CB8AC3E}">
        <p14:creationId xmlns:p14="http://schemas.microsoft.com/office/powerpoint/2010/main" val="36295874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0488F4B-C8AB-4DED-82A3-6F6C06D43A3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7846475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0488F4B-C8AB-4DED-82A3-6F6C06D43A3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9324863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Touches</a:t>
            </a:r>
            <a:r>
              <a:rPr lang="en-US" baseline="0" dirty="0"/>
              <a:t> some legal stuff that I have to be careful with</a:t>
            </a:r>
            <a:endParaRPr lang="en-US" dirty="0"/>
          </a:p>
        </p:txBody>
      </p:sp>
      <p:sp>
        <p:nvSpPr>
          <p:cNvPr id="4" name="Slide Number Placeholder 3"/>
          <p:cNvSpPr>
            <a:spLocks noGrp="1"/>
          </p:cNvSpPr>
          <p:nvPr>
            <p:ph type="sldNum" sz="quarter" idx="10"/>
          </p:nvPr>
        </p:nvSpPr>
        <p:spPr/>
        <p:txBody>
          <a:bodyPr/>
          <a:lstStyle/>
          <a:p>
            <a:pPr marL="0" marR="0" lvl="0" indent="0" algn="r" defTabSz="931774" rtl="0" eaLnBrk="1" fontAlgn="base" latinLnBrk="0" hangingPunct="1">
              <a:lnSpc>
                <a:spcPct val="100000"/>
              </a:lnSpc>
              <a:spcBef>
                <a:spcPct val="0"/>
              </a:spcBef>
              <a:spcAft>
                <a:spcPct val="0"/>
              </a:spcAft>
              <a:buClrTx/>
              <a:buSzTx/>
              <a:buFontTx/>
              <a:buNone/>
              <a:tabLst/>
              <a:defRPr/>
            </a:pPr>
            <a:fld id="{D393F344-8E81-408D-AA6D-46A1C890858A}" type="slidenum">
              <a:rPr kumimoji="0" lang="en-US" sz="1200" b="0" i="0" u="none" strike="noStrike" kern="1200" cap="none" spc="0" normalizeH="0" baseline="0" noProof="0">
                <a:ln>
                  <a:noFill/>
                </a:ln>
                <a:solidFill>
                  <a:srgbClr val="000000"/>
                </a:solidFill>
                <a:effectLst/>
                <a:uLnTx/>
                <a:uFillTx/>
                <a:latin typeface="Arial" charset="0"/>
                <a:ea typeface="+mn-ea"/>
                <a:cs typeface="Arial" charset="0"/>
              </a:rPr>
              <a:pPr marL="0" marR="0" lvl="0" indent="0" algn="r" defTabSz="931774" rtl="0" eaLnBrk="1" fontAlgn="base" latinLnBrk="0" hangingPunct="1">
                <a:lnSpc>
                  <a:spcPct val="100000"/>
                </a:lnSpc>
                <a:spcBef>
                  <a:spcPct val="0"/>
                </a:spcBef>
                <a:spcAft>
                  <a:spcPct val="0"/>
                </a:spcAft>
                <a:buClrTx/>
                <a:buSzTx/>
                <a:buFontTx/>
                <a:buNone/>
                <a:tabLst/>
                <a:defRPr/>
              </a:pPr>
              <a:t>4</a:t>
            </a:fld>
            <a:endParaRPr kumimoji="0" lang="en-US" sz="1200" b="0" i="0" u="none" strike="noStrike" kern="1200" cap="none" spc="0" normalizeH="0" baseline="0" noProof="0">
              <a:ln>
                <a:noFill/>
              </a:ln>
              <a:solidFill>
                <a:srgbClr val="000000"/>
              </a:solidFill>
              <a:effectLst/>
              <a:uLnTx/>
              <a:uFillTx/>
              <a:latin typeface="Arial" charset="0"/>
              <a:ea typeface="+mn-ea"/>
              <a:cs typeface="Arial" charset="0"/>
            </a:endParaRPr>
          </a:p>
        </p:txBody>
      </p:sp>
    </p:spTree>
    <p:extLst>
      <p:ext uri="{BB962C8B-B14F-4D97-AF65-F5344CB8AC3E}">
        <p14:creationId xmlns:p14="http://schemas.microsoft.com/office/powerpoint/2010/main" val="36818026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4"/>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6" name="Slide Number Placeholder 5"/>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0488F4B-C8AB-4DED-82A3-6F6C06D43A3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1677297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0488F4B-C8AB-4DED-82A3-6F6C06D43A3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1201944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0488F4B-C8AB-4DED-82A3-6F6C06D43A3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0458754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4"/>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6" name="Slide Number Placeholder 5"/>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0488F4B-C8AB-4DED-82A3-6F6C06D43A3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6573501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0488F4B-C8AB-4DED-82A3-6F6C06D43A3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3031734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0488F4B-C8AB-4DED-82A3-6F6C06D43A3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66780383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slideMaster" Target="../slideMasters/slideMaster1.xml"/><Relationship Id="rId1" Type="http://schemas.openxmlformats.org/officeDocument/2006/relationships/tags" Target="../tags/tag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4.xml"/><Relationship Id="rId5" Type="http://schemas.openxmlformats.org/officeDocument/2006/relationships/image" Target="../media/image6.png"/><Relationship Id="rId4"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slideMaster" Target="../slideMasters/slideMaster4.xml"/><Relationship Id="rId1" Type="http://schemas.openxmlformats.org/officeDocument/2006/relationships/tags" Target="../tags/tag8.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slideMaster" Target="../slideMasters/slideMaster4.xml"/><Relationship Id="rId1" Type="http://schemas.openxmlformats.org/officeDocument/2006/relationships/tags" Target="../tags/tag9.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slideMaster" Target="../slideMasters/slideMaster4.xml"/><Relationship Id="rId1" Type="http://schemas.openxmlformats.org/officeDocument/2006/relationships/tags" Target="../tags/tag10.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slideMaster" Target="../slideMasters/slideMaster4.xml"/><Relationship Id="rId1" Type="http://schemas.openxmlformats.org/officeDocument/2006/relationships/tags" Target="../tags/tag1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slideMaster" Target="../slideMasters/slideMaster1.xml"/><Relationship Id="rId1" Type="http://schemas.openxmlformats.org/officeDocument/2006/relationships/tags" Target="../tags/tag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4" name="Hexagon 3">
            <a:extLst>
              <a:ext uri="{FF2B5EF4-FFF2-40B4-BE49-F238E27FC236}">
                <a16:creationId xmlns:a16="http://schemas.microsoft.com/office/drawing/2014/main" id="{D810AC43-A9E3-8847-8674-4492F4C33050}"/>
              </a:ext>
            </a:extLst>
          </p:cNvPr>
          <p:cNvSpPr/>
          <p:nvPr userDrawn="1"/>
        </p:nvSpPr>
        <p:spPr>
          <a:xfrm flipV="1">
            <a:off x="6902886" y="1028571"/>
            <a:ext cx="3099507" cy="2645409"/>
          </a:xfrm>
          <a:prstGeom prst="hexagon">
            <a:avLst/>
          </a:prstGeom>
          <a:noFill/>
          <a:ln>
            <a:solidFill>
              <a:schemeClr val="bg2">
                <a:lumMod val="60000"/>
                <a:lumOff val="40000"/>
                <a:alpha val="2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5" name="Hexagon 4">
            <a:extLst>
              <a:ext uri="{FF2B5EF4-FFF2-40B4-BE49-F238E27FC236}">
                <a16:creationId xmlns:a16="http://schemas.microsoft.com/office/drawing/2014/main" id="{F0BF1266-699F-4C47-83A0-5678F5888FAA}"/>
              </a:ext>
            </a:extLst>
          </p:cNvPr>
          <p:cNvSpPr/>
          <p:nvPr userDrawn="1"/>
        </p:nvSpPr>
        <p:spPr>
          <a:xfrm flipV="1">
            <a:off x="5143906" y="1026287"/>
            <a:ext cx="3099507" cy="2645409"/>
          </a:xfrm>
          <a:prstGeom prst="hexagon">
            <a:avLst/>
          </a:prstGeom>
          <a:noFill/>
          <a:ln>
            <a:solidFill>
              <a:schemeClr val="bg2">
                <a:lumMod val="60000"/>
                <a:lumOff val="40000"/>
                <a:alpha val="1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sp>
        <p:nvSpPr>
          <p:cNvPr id="6" name="Hexagon 5">
            <a:extLst>
              <a:ext uri="{FF2B5EF4-FFF2-40B4-BE49-F238E27FC236}">
                <a16:creationId xmlns:a16="http://schemas.microsoft.com/office/drawing/2014/main" id="{F3F6E089-42F7-F34B-8F4E-386553A38670}"/>
              </a:ext>
            </a:extLst>
          </p:cNvPr>
          <p:cNvSpPr/>
          <p:nvPr userDrawn="1"/>
        </p:nvSpPr>
        <p:spPr>
          <a:xfrm flipV="1">
            <a:off x="4466107" y="-294132"/>
            <a:ext cx="3099507" cy="2645409"/>
          </a:xfrm>
          <a:prstGeom prst="hexagon">
            <a:avLst/>
          </a:prstGeom>
          <a:noFill/>
          <a:ln>
            <a:solidFill>
              <a:schemeClr val="bg2">
                <a:lumMod val="60000"/>
                <a:lumOff val="40000"/>
                <a:alpha val="1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sp>
        <p:nvSpPr>
          <p:cNvPr id="7" name="Hexagon 6">
            <a:extLst>
              <a:ext uri="{FF2B5EF4-FFF2-40B4-BE49-F238E27FC236}">
                <a16:creationId xmlns:a16="http://schemas.microsoft.com/office/drawing/2014/main" id="{0BB648D8-A260-5C4C-B31C-F3B6541D8549}"/>
              </a:ext>
            </a:extLst>
          </p:cNvPr>
          <p:cNvSpPr/>
          <p:nvPr userDrawn="1"/>
        </p:nvSpPr>
        <p:spPr>
          <a:xfrm flipV="1">
            <a:off x="5138882" y="-1614552"/>
            <a:ext cx="3099507" cy="2645409"/>
          </a:xfrm>
          <a:prstGeom prst="hexagon">
            <a:avLst/>
          </a:prstGeom>
          <a:noFill/>
          <a:ln>
            <a:solidFill>
              <a:schemeClr val="bg2">
                <a:lumMod val="60000"/>
                <a:lumOff val="40000"/>
                <a:alpha val="1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sp>
        <p:nvSpPr>
          <p:cNvPr id="8" name="Hexagon 7">
            <a:extLst>
              <a:ext uri="{FF2B5EF4-FFF2-40B4-BE49-F238E27FC236}">
                <a16:creationId xmlns:a16="http://schemas.microsoft.com/office/drawing/2014/main" id="{0200ABAF-C268-304A-BAEB-1D95410F63D2}"/>
              </a:ext>
            </a:extLst>
          </p:cNvPr>
          <p:cNvSpPr/>
          <p:nvPr userDrawn="1"/>
        </p:nvSpPr>
        <p:spPr>
          <a:xfrm flipV="1">
            <a:off x="6907908" y="-1614552"/>
            <a:ext cx="3099507" cy="2645409"/>
          </a:xfrm>
          <a:prstGeom prst="hexagon">
            <a:avLst/>
          </a:prstGeom>
          <a:noFill/>
          <a:ln>
            <a:solidFill>
              <a:schemeClr val="bg2">
                <a:lumMod val="60000"/>
                <a:lumOff val="40000"/>
                <a:alpha val="1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9" name="Hexagon 8">
            <a:extLst>
              <a:ext uri="{FF2B5EF4-FFF2-40B4-BE49-F238E27FC236}">
                <a16:creationId xmlns:a16="http://schemas.microsoft.com/office/drawing/2014/main" id="{D5844CD8-B052-4F47-9C2C-B81AF4564387}"/>
              </a:ext>
            </a:extLst>
          </p:cNvPr>
          <p:cNvSpPr/>
          <p:nvPr userDrawn="1"/>
        </p:nvSpPr>
        <p:spPr>
          <a:xfrm flipV="1">
            <a:off x="7580685" y="-294132"/>
            <a:ext cx="3099507" cy="2645409"/>
          </a:xfrm>
          <a:prstGeom prst="hexagon">
            <a:avLst/>
          </a:prstGeom>
          <a:noFill/>
          <a:ln>
            <a:solidFill>
              <a:schemeClr val="bg2">
                <a:lumMod val="60000"/>
                <a:lumOff val="40000"/>
                <a:alpha val="1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10" name="Hexagon 9">
            <a:extLst>
              <a:ext uri="{FF2B5EF4-FFF2-40B4-BE49-F238E27FC236}">
                <a16:creationId xmlns:a16="http://schemas.microsoft.com/office/drawing/2014/main" id="{81352032-9D6F-7C46-9AC3-1267DA2C265B}"/>
              </a:ext>
            </a:extLst>
          </p:cNvPr>
          <p:cNvSpPr/>
          <p:nvPr userDrawn="1"/>
        </p:nvSpPr>
        <p:spPr>
          <a:xfrm flipV="1">
            <a:off x="2024300" y="-1614552"/>
            <a:ext cx="3099507" cy="2645409"/>
          </a:xfrm>
          <a:prstGeom prst="hexagon">
            <a:avLst/>
          </a:prstGeom>
          <a:noFill/>
          <a:ln>
            <a:solidFill>
              <a:schemeClr val="bg2">
                <a:lumMod val="60000"/>
                <a:lumOff val="40000"/>
                <a:alpha val="1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sp>
        <p:nvSpPr>
          <p:cNvPr id="11" name="Hexagon 10">
            <a:extLst>
              <a:ext uri="{FF2B5EF4-FFF2-40B4-BE49-F238E27FC236}">
                <a16:creationId xmlns:a16="http://schemas.microsoft.com/office/drawing/2014/main" id="{1DA72E0C-2102-8843-8E02-4AA2632E39FC}"/>
              </a:ext>
            </a:extLst>
          </p:cNvPr>
          <p:cNvSpPr/>
          <p:nvPr userDrawn="1"/>
        </p:nvSpPr>
        <p:spPr>
          <a:xfrm flipV="1">
            <a:off x="7575661" y="2354704"/>
            <a:ext cx="3099507" cy="2645409"/>
          </a:xfrm>
          <a:prstGeom prst="hexagon">
            <a:avLst/>
          </a:prstGeom>
          <a:noFill/>
          <a:ln>
            <a:solidFill>
              <a:schemeClr val="bg2">
                <a:lumMod val="60000"/>
                <a:lumOff val="40000"/>
                <a:alpha val="1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grpSp>
        <p:nvGrpSpPr>
          <p:cNvPr id="12" name="Group 11">
            <a:extLst>
              <a:ext uri="{FF2B5EF4-FFF2-40B4-BE49-F238E27FC236}">
                <a16:creationId xmlns:a16="http://schemas.microsoft.com/office/drawing/2014/main" id="{D59A480F-A6F7-854D-8E7D-DB6F463F1E9C}"/>
              </a:ext>
            </a:extLst>
          </p:cNvPr>
          <p:cNvGrpSpPr/>
          <p:nvPr userDrawn="1"/>
        </p:nvGrpSpPr>
        <p:grpSpPr>
          <a:xfrm rot="10800000" flipV="1">
            <a:off x="-364601" y="3904488"/>
            <a:ext cx="6204039" cy="5294245"/>
            <a:chOff x="3979270" y="1476587"/>
            <a:chExt cx="3342632" cy="2881111"/>
          </a:xfrm>
        </p:grpSpPr>
        <p:sp>
          <p:nvSpPr>
            <p:cNvPr id="13" name="Hexagon 12">
              <a:extLst>
                <a:ext uri="{FF2B5EF4-FFF2-40B4-BE49-F238E27FC236}">
                  <a16:creationId xmlns:a16="http://schemas.microsoft.com/office/drawing/2014/main" id="{E052AFB0-485D-6B4E-9681-F5D712B0DD11}"/>
                </a:ext>
              </a:extLst>
            </p:cNvPr>
            <p:cNvSpPr/>
            <p:nvPr/>
          </p:nvSpPr>
          <p:spPr>
            <a:xfrm>
              <a:off x="5294873" y="2198264"/>
              <a:ext cx="1669963" cy="1439623"/>
            </a:xfrm>
            <a:prstGeom prst="hexagon">
              <a:avLst/>
            </a:prstGeom>
            <a:noFill/>
            <a:ln>
              <a:solidFill>
                <a:schemeClr val="bg2">
                  <a:lumMod val="60000"/>
                  <a:lumOff val="40000"/>
                  <a:alpha val="1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14" name="Hexagon 13">
              <a:extLst>
                <a:ext uri="{FF2B5EF4-FFF2-40B4-BE49-F238E27FC236}">
                  <a16:creationId xmlns:a16="http://schemas.microsoft.com/office/drawing/2014/main" id="{8F71834B-3FA4-6B42-8D4F-46C467F9225B}"/>
                </a:ext>
              </a:extLst>
            </p:cNvPr>
            <p:cNvSpPr/>
            <p:nvPr/>
          </p:nvSpPr>
          <p:spPr>
            <a:xfrm>
              <a:off x="4336336" y="2199507"/>
              <a:ext cx="1669963" cy="1439623"/>
            </a:xfrm>
            <a:prstGeom prst="hexagon">
              <a:avLst/>
            </a:prstGeom>
            <a:noFill/>
            <a:ln>
              <a:solidFill>
                <a:schemeClr val="bg2">
                  <a:lumMod val="60000"/>
                  <a:lumOff val="40000"/>
                  <a:alpha val="1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15" name="Hexagon 14">
              <a:extLst>
                <a:ext uri="{FF2B5EF4-FFF2-40B4-BE49-F238E27FC236}">
                  <a16:creationId xmlns:a16="http://schemas.microsoft.com/office/drawing/2014/main" id="{17F8B95F-4419-FE43-AC9F-6AD3B374F3E6}"/>
                </a:ext>
              </a:extLst>
            </p:cNvPr>
            <p:cNvSpPr/>
            <p:nvPr/>
          </p:nvSpPr>
          <p:spPr>
            <a:xfrm>
              <a:off x="3979270" y="2918075"/>
              <a:ext cx="1669963" cy="1439623"/>
            </a:xfrm>
            <a:prstGeom prst="hexagon">
              <a:avLst/>
            </a:prstGeom>
            <a:noFill/>
            <a:ln>
              <a:solidFill>
                <a:schemeClr val="bg2">
                  <a:lumMod val="60000"/>
                  <a:lumOff val="40000"/>
                  <a:alpha val="1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18" name="Hexagon 17">
              <a:extLst>
                <a:ext uri="{FF2B5EF4-FFF2-40B4-BE49-F238E27FC236}">
                  <a16:creationId xmlns:a16="http://schemas.microsoft.com/office/drawing/2014/main" id="{48ADCA20-C887-714D-9BB8-A38D15293CC3}"/>
                </a:ext>
              </a:extLst>
            </p:cNvPr>
            <p:cNvSpPr/>
            <p:nvPr/>
          </p:nvSpPr>
          <p:spPr>
            <a:xfrm>
              <a:off x="5651939" y="2918075"/>
              <a:ext cx="1669963" cy="1439623"/>
            </a:xfrm>
            <a:prstGeom prst="hexagon">
              <a:avLst/>
            </a:prstGeom>
            <a:noFill/>
            <a:ln>
              <a:solidFill>
                <a:schemeClr val="bg2">
                  <a:lumMod val="60000"/>
                  <a:lumOff val="40000"/>
                  <a:alpha val="1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20" name="Hexagon 19">
              <a:extLst>
                <a:ext uri="{FF2B5EF4-FFF2-40B4-BE49-F238E27FC236}">
                  <a16:creationId xmlns:a16="http://schemas.microsoft.com/office/drawing/2014/main" id="{A62496BE-D64A-E944-9172-0E29D29A157B}"/>
                </a:ext>
              </a:extLst>
            </p:cNvPr>
            <p:cNvSpPr/>
            <p:nvPr/>
          </p:nvSpPr>
          <p:spPr>
            <a:xfrm>
              <a:off x="5651939" y="1476587"/>
              <a:ext cx="1669963" cy="1439623"/>
            </a:xfrm>
            <a:prstGeom prst="hexagon">
              <a:avLst/>
            </a:prstGeom>
            <a:noFill/>
            <a:ln>
              <a:solidFill>
                <a:schemeClr val="bg2">
                  <a:lumMod val="60000"/>
                  <a:lumOff val="40000"/>
                  <a:alpha val="1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grpSp>
      <p:sp>
        <p:nvSpPr>
          <p:cNvPr id="16" name="TextBox 15">
            <a:extLst>
              <a:ext uri="{FF2B5EF4-FFF2-40B4-BE49-F238E27FC236}">
                <a16:creationId xmlns:a16="http://schemas.microsoft.com/office/drawing/2014/main" id="{08E852B6-EB10-EF45-B189-64B0A10042F8}"/>
              </a:ext>
            </a:extLst>
          </p:cNvPr>
          <p:cNvSpPr txBox="1"/>
          <p:nvPr userDrawn="1"/>
        </p:nvSpPr>
        <p:spPr>
          <a:xfrm>
            <a:off x="11255829" y="-261257"/>
            <a:ext cx="0" cy="0"/>
          </a:xfrm>
          <a:prstGeom prst="rect">
            <a:avLst/>
          </a:prstGeom>
          <a:solidFill>
            <a:schemeClr val="bg1"/>
          </a:solidFill>
          <a:ln>
            <a:noFill/>
          </a:ln>
          <a:effectLst>
            <a:outerShdw blurRad="304800" dist="38100" dir="5400000" algn="t" rotWithShape="0">
              <a:prstClr val="black">
                <a:alpha val="13000"/>
              </a:prstClr>
            </a:outerShdw>
          </a:effectLst>
        </p:spPr>
        <p:txBody>
          <a:bodyPr wrap="none" lIns="180000" tIns="180000" rIns="180000" bIns="180000" rtlCol="0" anchor="ctr" anchorCtr="0">
            <a:noAutofit/>
          </a:bodyPr>
          <a:lstStyle/>
          <a:p>
            <a:pPr algn="l"/>
            <a:endParaRPr lang="en-US" sz="1600" spc="112" dirty="0">
              <a:solidFill>
                <a:srgbClr val="4D4D4D"/>
              </a:solidFill>
            </a:endParaRPr>
          </a:p>
        </p:txBody>
      </p:sp>
      <p:pic>
        <p:nvPicPr>
          <p:cNvPr id="22" name="Picture 21">
            <a:extLst>
              <a:ext uri="{FF2B5EF4-FFF2-40B4-BE49-F238E27FC236}">
                <a16:creationId xmlns:a16="http://schemas.microsoft.com/office/drawing/2014/main" id="{0FB1D865-FA65-0F44-B860-8872CFF16B4E}"/>
              </a:ext>
            </a:extLst>
          </p:cNvPr>
          <p:cNvPicPr>
            <a:picLocks noChangeAspect="1"/>
          </p:cNvPicPr>
          <p:nvPr userDrawn="1"/>
        </p:nvPicPr>
        <p:blipFill>
          <a:blip r:embed="rId2"/>
          <a:stretch>
            <a:fillRect/>
          </a:stretch>
        </p:blipFill>
        <p:spPr>
          <a:xfrm>
            <a:off x="314452" y="1035050"/>
            <a:ext cx="1651000" cy="1511300"/>
          </a:xfrm>
          <a:prstGeom prst="rect">
            <a:avLst/>
          </a:prstGeom>
        </p:spPr>
      </p:pic>
    </p:spTree>
    <p:extLst>
      <p:ext uri="{BB962C8B-B14F-4D97-AF65-F5344CB8AC3E}">
        <p14:creationId xmlns:p14="http://schemas.microsoft.com/office/powerpoint/2010/main" val="7695523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Title Only">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a:defRPr>
                <a:latin typeface="Roboto Medium" panose="020B0604020202020204" charset="0"/>
              </a:defRPr>
            </a:lvl1pPr>
          </a:lstStyle>
          <a:p>
            <a:pPr>
              <a:defRPr/>
            </a:pPr>
            <a:endParaRPr lang="en-US" sz="1200">
              <a:solidFill>
                <a:srgbClr val="FFFFFF">
                  <a:tint val="75000"/>
                </a:srgbClr>
              </a:solidFill>
            </a:endParaRPr>
          </a:p>
        </p:txBody>
      </p:sp>
      <p:sp>
        <p:nvSpPr>
          <p:cNvPr id="4" name="Footer Placeholder 3"/>
          <p:cNvSpPr>
            <a:spLocks noGrp="1"/>
          </p:cNvSpPr>
          <p:nvPr>
            <p:ph type="ftr" sz="quarter" idx="11"/>
          </p:nvPr>
        </p:nvSpPr>
        <p:spPr/>
        <p:txBody>
          <a:bodyPr/>
          <a:lstStyle>
            <a:lvl1pPr>
              <a:defRPr>
                <a:latin typeface="Roboto Medium" panose="020B0604020202020204" charset="0"/>
              </a:defRPr>
            </a:lvl1pPr>
          </a:lstStyle>
          <a:p>
            <a:pPr algn="ctr">
              <a:defRPr/>
            </a:pPr>
            <a:endParaRPr lang="en-US" sz="1200">
              <a:solidFill>
                <a:srgbClr val="FFFFFF">
                  <a:tint val="75000"/>
                </a:srgbClr>
              </a:solidFill>
            </a:endParaRPr>
          </a:p>
        </p:txBody>
      </p:sp>
      <p:sp>
        <p:nvSpPr>
          <p:cNvPr id="5" name="Slide Number Placeholder 4"/>
          <p:cNvSpPr>
            <a:spLocks noGrp="1"/>
          </p:cNvSpPr>
          <p:nvPr>
            <p:ph type="sldNum" sz="quarter" idx="12"/>
          </p:nvPr>
        </p:nvSpPr>
        <p:spPr/>
        <p:txBody>
          <a:bodyPr/>
          <a:lstStyle>
            <a:lvl1pPr>
              <a:defRPr>
                <a:solidFill>
                  <a:schemeClr val="tx2"/>
                </a:solidFill>
              </a:defRPr>
            </a:lvl1pPr>
          </a:lstStyle>
          <a:p>
            <a:pPr>
              <a:defRPr/>
            </a:pPr>
            <a:fld id="{0F2C86CB-2C3B-4ED9-8FBC-448073CF75C9}" type="slidenum">
              <a:rPr lang="en-US" smtClean="0"/>
              <a:pPr>
                <a:defRPr/>
              </a:pPr>
              <a:t>‹#›</a:t>
            </a:fld>
            <a:endParaRPr lang="en-US"/>
          </a:p>
        </p:txBody>
      </p:sp>
      <p:sp>
        <p:nvSpPr>
          <p:cNvPr id="6" name="Title 1"/>
          <p:cNvSpPr>
            <a:spLocks noGrp="1"/>
          </p:cNvSpPr>
          <p:nvPr>
            <p:ph type="title"/>
          </p:nvPr>
        </p:nvSpPr>
        <p:spPr>
          <a:xfrm>
            <a:off x="1296988" y="274321"/>
            <a:ext cx="10515600" cy="777240"/>
          </a:xfrm>
        </p:spPr>
        <p:txBody>
          <a:bodyPr>
            <a:normAutofit/>
          </a:bodyPr>
          <a:lstStyle>
            <a:lvl1pPr>
              <a:defRPr sz="3600">
                <a:latin typeface="Roboto Medium" panose="020B0604020202020204" charset="0"/>
              </a:defRPr>
            </a:lvl1pPr>
          </a:lstStyle>
          <a:p>
            <a:r>
              <a:rPr lang="en-US" dirty="0"/>
              <a:t>Click to edit Master title style</a:t>
            </a:r>
          </a:p>
        </p:txBody>
      </p:sp>
    </p:spTree>
    <p:custDataLst>
      <p:tags r:id="rId1"/>
    </p:custDataLst>
    <p:extLst>
      <p:ext uri="{BB962C8B-B14F-4D97-AF65-F5344CB8AC3E}">
        <p14:creationId xmlns:p14="http://schemas.microsoft.com/office/powerpoint/2010/main" val="31762542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Title and Content (Blank)">
    <p:spTree>
      <p:nvGrpSpPr>
        <p:cNvPr id="1" name=""/>
        <p:cNvGrpSpPr/>
        <p:nvPr/>
      </p:nvGrpSpPr>
      <p:grpSpPr>
        <a:xfrm>
          <a:off x="0" y="0"/>
          <a:ext cx="0" cy="0"/>
          <a:chOff x="0" y="0"/>
          <a:chExt cx="0" cy="0"/>
        </a:xfrm>
      </p:grpSpPr>
      <p:sp>
        <p:nvSpPr>
          <p:cNvPr id="35" name="Title 1">
            <a:extLst>
              <a:ext uri="{FF2B5EF4-FFF2-40B4-BE49-F238E27FC236}">
                <a16:creationId xmlns:a16="http://schemas.microsoft.com/office/drawing/2014/main" id="{1FF9C7FC-349F-4377-9048-7CF5C3C88748}"/>
              </a:ext>
            </a:extLst>
          </p:cNvPr>
          <p:cNvSpPr>
            <a:spLocks noGrp="1"/>
          </p:cNvSpPr>
          <p:nvPr>
            <p:ph type="title" hasCustomPrompt="1"/>
          </p:nvPr>
        </p:nvSpPr>
        <p:spPr>
          <a:xfrm>
            <a:off x="515937" y="286307"/>
            <a:ext cx="8640063" cy="424732"/>
          </a:xfrm>
          <a:prstGeom prst="rect">
            <a:avLst/>
          </a:prstGeom>
        </p:spPr>
        <p:txBody>
          <a:bodyPr lIns="0" rIns="0">
            <a:spAutoFit/>
          </a:bodyPr>
          <a:lstStyle>
            <a:lvl1pPr marL="0" algn="l" defTabSz="914400" rtl="0" eaLnBrk="1" latinLnBrk="0" hangingPunct="1">
              <a:lnSpc>
                <a:spcPct val="90000"/>
              </a:lnSpc>
              <a:spcBef>
                <a:spcPct val="0"/>
              </a:spcBef>
              <a:buNone/>
              <a:defRPr lang="en-GB" sz="2400" b="1" kern="1200">
                <a:solidFill>
                  <a:schemeClr val="accent1"/>
                </a:solidFill>
                <a:latin typeface="+mj-lt"/>
                <a:ea typeface="+mj-ea"/>
                <a:cs typeface="+mj-cs"/>
              </a:defRPr>
            </a:lvl1pPr>
          </a:lstStyle>
          <a:p>
            <a:r>
              <a:rPr lang="en-US"/>
              <a:t>Click to edit master title style</a:t>
            </a:r>
            <a:endParaRPr lang="en-GB"/>
          </a:p>
        </p:txBody>
      </p:sp>
    </p:spTree>
    <p:extLst>
      <p:ext uri="{BB962C8B-B14F-4D97-AF65-F5344CB8AC3E}">
        <p14:creationId xmlns:p14="http://schemas.microsoft.com/office/powerpoint/2010/main" val="319202140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2251">
          <p15:clr>
            <a:srgbClr val="FBAE40"/>
          </p15:clr>
        </p15:guide>
        <p15:guide id="2" pos="3840">
          <p15:clr>
            <a:srgbClr val="FBAE40"/>
          </p15:clr>
        </p15:guide>
        <p15:guide id="3" orient="horz" pos="640">
          <p15:clr>
            <a:srgbClr val="FBAE40"/>
          </p15:clr>
        </p15:guide>
        <p15:guide id="4" orient="horz" pos="3861">
          <p15:clr>
            <a:srgbClr val="FBAE40"/>
          </p15:clr>
        </p15:guide>
        <p15:guide id="5" pos="7355">
          <p15:clr>
            <a:srgbClr val="FBAE40"/>
          </p15:clr>
        </p15:guide>
        <p15:guide id="6" pos="325">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562100" y="0"/>
            <a:ext cx="10515600" cy="1325563"/>
          </a:xfrm>
        </p:spPr>
        <p:txBody>
          <a:bodyPr>
            <a:normAutofit/>
          </a:bodyPr>
          <a:lstStyle>
            <a:lvl1pPr>
              <a:defRPr sz="3200">
                <a:latin typeface="Roboto Medium" panose="020B0604020202020204" charset="0"/>
              </a:defRPr>
            </a:lvl1pPr>
          </a:lstStyle>
          <a:p>
            <a:r>
              <a:rPr lang="en-US" dirty="0"/>
              <a:t>Click to edit Master title style</a:t>
            </a:r>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F2C86CB-2C3B-4ED9-8FBC-448073CF75C9}" type="slidenum">
              <a:rPr lang="en-US" smtClean="0"/>
              <a:t>‹#›</a:t>
            </a:fld>
            <a:endParaRPr lang="en-US"/>
          </a:p>
        </p:txBody>
      </p:sp>
    </p:spTree>
    <p:extLst>
      <p:ext uri="{BB962C8B-B14F-4D97-AF65-F5344CB8AC3E}">
        <p14:creationId xmlns:p14="http://schemas.microsoft.com/office/powerpoint/2010/main" val="392281759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Content with Caption">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5183188" y="987425"/>
            <a:ext cx="6172200" cy="4873625"/>
          </a:xfrm>
        </p:spPr>
        <p:txBody>
          <a:bodyPr/>
          <a:lstStyle>
            <a:lvl1pPr>
              <a:defRPr sz="3200">
                <a:solidFill>
                  <a:schemeClr val="bg2">
                    <a:lumMod val="10000"/>
                  </a:schemeClr>
                </a:solidFill>
              </a:defRPr>
            </a:lvl1pPr>
            <a:lvl2pPr>
              <a:defRPr sz="2800">
                <a:solidFill>
                  <a:schemeClr val="bg2">
                    <a:lumMod val="10000"/>
                  </a:schemeClr>
                </a:solidFill>
              </a:defRPr>
            </a:lvl2pPr>
            <a:lvl3pPr>
              <a:defRPr sz="2400">
                <a:solidFill>
                  <a:schemeClr val="bg2">
                    <a:lumMod val="10000"/>
                  </a:schemeClr>
                </a:solidFill>
              </a:defRPr>
            </a:lvl3pPr>
            <a:lvl4pPr>
              <a:defRPr sz="2000">
                <a:solidFill>
                  <a:schemeClr val="bg2">
                    <a:lumMod val="10000"/>
                  </a:schemeClr>
                </a:solidFill>
              </a:defRPr>
            </a:lvl4pPr>
            <a:lvl5pPr>
              <a:defRPr sz="2000">
                <a:solidFill>
                  <a:schemeClr val="bg2">
                    <a:lumMod val="10000"/>
                  </a:schemeClr>
                </a:solidFill>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solidFill>
                  <a:schemeClr val="bg2">
                    <a:lumMod val="1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p:cNvSpPr>
            <a:spLocks noGrp="1"/>
          </p:cNvSpPr>
          <p:nvPr>
            <p:ph type="dt" sz="half" idx="10"/>
          </p:nvPr>
        </p:nvSpPr>
        <p:spPr/>
        <p:txBody>
          <a:bodyPr/>
          <a:lstStyle>
            <a:lvl1pPr>
              <a:defRPr>
                <a:latin typeface="Roboto Medium" panose="020B0604020202020204" charset="0"/>
              </a:defRPr>
            </a:lvl1pPr>
          </a:lstStyle>
          <a:p>
            <a:pPr>
              <a:defRPr/>
            </a:pPr>
            <a:endParaRPr lang="en-US" sz="1200">
              <a:solidFill>
                <a:srgbClr val="FFFFFF">
                  <a:tint val="75000"/>
                </a:srgbClr>
              </a:solidFill>
            </a:endParaRPr>
          </a:p>
        </p:txBody>
      </p:sp>
      <p:sp>
        <p:nvSpPr>
          <p:cNvPr id="6" name="Footer Placeholder 5"/>
          <p:cNvSpPr>
            <a:spLocks noGrp="1"/>
          </p:cNvSpPr>
          <p:nvPr>
            <p:ph type="ftr" sz="quarter" idx="11"/>
          </p:nvPr>
        </p:nvSpPr>
        <p:spPr/>
        <p:txBody>
          <a:bodyPr/>
          <a:lstStyle>
            <a:lvl1pPr>
              <a:defRPr>
                <a:latin typeface="Roboto Medium" panose="020B0604020202020204" charset="0"/>
              </a:defRPr>
            </a:lvl1pPr>
          </a:lstStyle>
          <a:p>
            <a:pPr algn="ctr">
              <a:defRPr/>
            </a:pPr>
            <a:endParaRPr lang="en-US" sz="1200">
              <a:solidFill>
                <a:srgbClr val="FFFFFF">
                  <a:tint val="75000"/>
                </a:srgbClr>
              </a:solidFill>
            </a:endParaRPr>
          </a:p>
        </p:txBody>
      </p:sp>
      <p:sp>
        <p:nvSpPr>
          <p:cNvPr id="7" name="Slide Number Placeholder 6"/>
          <p:cNvSpPr>
            <a:spLocks noGrp="1"/>
          </p:cNvSpPr>
          <p:nvPr>
            <p:ph type="sldNum" sz="quarter" idx="12"/>
          </p:nvPr>
        </p:nvSpPr>
        <p:spPr/>
        <p:txBody>
          <a:bodyPr/>
          <a:lstStyle>
            <a:lvl1pPr>
              <a:defRPr>
                <a:solidFill>
                  <a:schemeClr val="tx2"/>
                </a:solidFill>
              </a:defRPr>
            </a:lvl1pPr>
          </a:lstStyle>
          <a:p>
            <a:pPr>
              <a:defRPr/>
            </a:pPr>
            <a:fld id="{0F2C86CB-2C3B-4ED9-8FBC-448073CF75C9}" type="slidenum">
              <a:rPr lang="en-US" smtClean="0"/>
              <a:pPr>
                <a:defRPr/>
              </a:pPr>
              <a:t>‹#›</a:t>
            </a:fld>
            <a:endParaRPr lang="en-US"/>
          </a:p>
        </p:txBody>
      </p:sp>
      <p:sp>
        <p:nvSpPr>
          <p:cNvPr id="8" name="Title 1"/>
          <p:cNvSpPr>
            <a:spLocks noGrp="1"/>
          </p:cNvSpPr>
          <p:nvPr>
            <p:ph type="title"/>
          </p:nvPr>
        </p:nvSpPr>
        <p:spPr>
          <a:xfrm>
            <a:off x="1296988" y="274321"/>
            <a:ext cx="10515600" cy="777240"/>
          </a:xfrm>
        </p:spPr>
        <p:txBody>
          <a:bodyPr>
            <a:normAutofit/>
          </a:bodyPr>
          <a:lstStyle>
            <a:lvl1pPr>
              <a:defRPr sz="3600">
                <a:latin typeface="Roboto Medium" panose="020B0604020202020204" charset="0"/>
              </a:defRPr>
            </a:lvl1pPr>
          </a:lstStyle>
          <a:p>
            <a:r>
              <a:rPr lang="en-US" dirty="0"/>
              <a:t>Click to edit Master title style</a:t>
            </a:r>
          </a:p>
        </p:txBody>
      </p:sp>
    </p:spTree>
    <p:custDataLst>
      <p:tags r:id="rId1"/>
    </p:custDataLst>
    <p:extLst>
      <p:ext uri="{BB962C8B-B14F-4D97-AF65-F5344CB8AC3E}">
        <p14:creationId xmlns:p14="http://schemas.microsoft.com/office/powerpoint/2010/main" val="315839603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Blank">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atin typeface="Roboto Medium" panose="020B0604020202020204" charset="0"/>
              </a:defRPr>
            </a:lvl1pPr>
          </a:lstStyle>
          <a:p>
            <a:pPr>
              <a:defRPr/>
            </a:pPr>
            <a:endParaRPr lang="en-US" sz="1200">
              <a:solidFill>
                <a:srgbClr val="FFFFFF">
                  <a:tint val="75000"/>
                </a:srgbClr>
              </a:solidFill>
            </a:endParaRPr>
          </a:p>
        </p:txBody>
      </p:sp>
      <p:sp>
        <p:nvSpPr>
          <p:cNvPr id="3" name="Footer Placeholder 2"/>
          <p:cNvSpPr>
            <a:spLocks noGrp="1"/>
          </p:cNvSpPr>
          <p:nvPr>
            <p:ph type="ftr" sz="quarter" idx="11"/>
          </p:nvPr>
        </p:nvSpPr>
        <p:spPr/>
        <p:txBody>
          <a:bodyPr/>
          <a:lstStyle>
            <a:lvl1pPr>
              <a:defRPr>
                <a:latin typeface="Roboto Medium" panose="020B0604020202020204" charset="0"/>
              </a:defRPr>
            </a:lvl1pPr>
          </a:lstStyle>
          <a:p>
            <a:pPr algn="ctr">
              <a:defRPr/>
            </a:pPr>
            <a:endParaRPr lang="en-US" sz="1200">
              <a:solidFill>
                <a:srgbClr val="FFFFFF">
                  <a:tint val="75000"/>
                </a:srgbClr>
              </a:solidFill>
            </a:endParaRPr>
          </a:p>
        </p:txBody>
      </p:sp>
      <p:sp>
        <p:nvSpPr>
          <p:cNvPr id="4" name="Slide Number Placeholder 3"/>
          <p:cNvSpPr>
            <a:spLocks noGrp="1"/>
          </p:cNvSpPr>
          <p:nvPr>
            <p:ph type="sldNum" sz="quarter" idx="12"/>
          </p:nvPr>
        </p:nvSpPr>
        <p:spPr/>
        <p:txBody>
          <a:bodyPr/>
          <a:lstStyle>
            <a:lvl1pPr>
              <a:defRPr>
                <a:solidFill>
                  <a:schemeClr val="tx2"/>
                </a:solidFill>
              </a:defRPr>
            </a:lvl1pPr>
          </a:lstStyle>
          <a:p>
            <a:pPr>
              <a:defRPr/>
            </a:pPr>
            <a:fld id="{0F2C86CB-2C3B-4ED9-8FBC-448073CF75C9}" type="slidenum">
              <a:rPr lang="en-US" smtClean="0"/>
              <a:pPr>
                <a:defRPr/>
              </a:pPr>
              <a:t>‹#›</a:t>
            </a:fld>
            <a:endParaRPr lang="en-US"/>
          </a:p>
        </p:txBody>
      </p:sp>
      <p:sp>
        <p:nvSpPr>
          <p:cNvPr id="5" name="Title 1"/>
          <p:cNvSpPr>
            <a:spLocks noGrp="1"/>
          </p:cNvSpPr>
          <p:nvPr>
            <p:ph type="title"/>
          </p:nvPr>
        </p:nvSpPr>
        <p:spPr>
          <a:xfrm>
            <a:off x="1296988" y="274321"/>
            <a:ext cx="10515600" cy="777240"/>
          </a:xfrm>
        </p:spPr>
        <p:txBody>
          <a:bodyPr>
            <a:normAutofit/>
          </a:bodyPr>
          <a:lstStyle>
            <a:lvl1pPr>
              <a:defRPr sz="3600">
                <a:latin typeface="Roboto Medium" panose="020B0604020202020204" charset="0"/>
              </a:defRPr>
            </a:lvl1pPr>
          </a:lstStyle>
          <a:p>
            <a:r>
              <a:rPr lang="en-US" dirty="0"/>
              <a:t>Click to edit Master title style</a:t>
            </a:r>
          </a:p>
        </p:txBody>
      </p:sp>
    </p:spTree>
    <p:custDataLst>
      <p:tags r:id="rId1"/>
    </p:custDataLst>
    <p:extLst>
      <p:ext uri="{BB962C8B-B14F-4D97-AF65-F5344CB8AC3E}">
        <p14:creationId xmlns:p14="http://schemas.microsoft.com/office/powerpoint/2010/main" val="195680671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 and Content (Image)">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6E40A1EB-3BA6-49BE-8983-634974ECFC44}"/>
              </a:ext>
            </a:extLst>
          </p:cNvPr>
          <p:cNvSpPr>
            <a:spLocks noGrp="1"/>
          </p:cNvSpPr>
          <p:nvPr>
            <p:ph type="title" hasCustomPrompt="1"/>
          </p:nvPr>
        </p:nvSpPr>
        <p:spPr>
          <a:xfrm>
            <a:off x="515937" y="286307"/>
            <a:ext cx="8640063" cy="424732"/>
          </a:xfrm>
          <a:prstGeom prst="rect">
            <a:avLst/>
          </a:prstGeom>
        </p:spPr>
        <p:txBody>
          <a:bodyPr lIns="0" rIns="0">
            <a:spAutoFit/>
          </a:bodyPr>
          <a:lstStyle>
            <a:lvl1pPr marL="0" algn="l" defTabSz="914400" rtl="0" eaLnBrk="1" latinLnBrk="0" hangingPunct="1">
              <a:lnSpc>
                <a:spcPct val="90000"/>
              </a:lnSpc>
              <a:spcBef>
                <a:spcPct val="0"/>
              </a:spcBef>
              <a:buNone/>
              <a:defRPr lang="en-GB" sz="2400" b="1" kern="1200">
                <a:solidFill>
                  <a:schemeClr val="accent1"/>
                </a:solidFill>
                <a:latin typeface="+mj-lt"/>
                <a:ea typeface="+mj-ea"/>
                <a:cs typeface="+mj-cs"/>
              </a:defRPr>
            </a:lvl1pPr>
          </a:lstStyle>
          <a:p>
            <a:r>
              <a:rPr lang="en-US" dirty="0"/>
              <a:t>Click to edit master title style</a:t>
            </a:r>
            <a:endParaRPr lang="en-GB" dirty="0"/>
          </a:p>
        </p:txBody>
      </p:sp>
    </p:spTree>
    <p:extLst>
      <p:ext uri="{BB962C8B-B14F-4D97-AF65-F5344CB8AC3E}">
        <p14:creationId xmlns:p14="http://schemas.microsoft.com/office/powerpoint/2010/main" val="143931192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2251">
          <p15:clr>
            <a:srgbClr val="FBAE40"/>
          </p15:clr>
        </p15:guide>
        <p15:guide id="2" pos="3840">
          <p15:clr>
            <a:srgbClr val="FBAE40"/>
          </p15:clr>
        </p15:guide>
        <p15:guide id="3" orient="horz" pos="640">
          <p15:clr>
            <a:srgbClr val="FBAE40"/>
          </p15:clr>
        </p15:guide>
        <p15:guide id="4" orient="horz" pos="3861">
          <p15:clr>
            <a:srgbClr val="FBAE40"/>
          </p15:clr>
        </p15:guide>
        <p15:guide id="5" pos="7355">
          <p15:clr>
            <a:srgbClr val="FBAE40"/>
          </p15:clr>
        </p15:guide>
        <p15:guide id="6" pos="325">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cSld name="2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3BD9FF0-AB10-4B4C-9CA8-B47F0D2D0684}"/>
              </a:ext>
            </a:extLst>
          </p:cNvPr>
          <p:cNvSpPr>
            <a:spLocks noGrp="1"/>
          </p:cNvSpPr>
          <p:nvPr>
            <p:ph type="dt" sz="half" idx="10"/>
          </p:nvPr>
        </p:nvSpPr>
        <p:spPr/>
        <p:txBody>
          <a:bodyPr/>
          <a:lstStyle/>
          <a:p>
            <a:fld id="{2BD2227C-D714-47D2-A774-ED9703E4D107}" type="datetimeFigureOut">
              <a:rPr lang="en-US" smtClean="0"/>
              <a:t>6/13/2021</a:t>
            </a:fld>
            <a:endParaRPr lang="en-US"/>
          </a:p>
        </p:txBody>
      </p:sp>
      <p:sp>
        <p:nvSpPr>
          <p:cNvPr id="3" name="Footer Placeholder 2">
            <a:extLst>
              <a:ext uri="{FF2B5EF4-FFF2-40B4-BE49-F238E27FC236}">
                <a16:creationId xmlns:a16="http://schemas.microsoft.com/office/drawing/2014/main" id="{0577C853-C138-43D4-AE14-C25FC6CBFDA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CEA1A6B-5009-4ED8-B879-D1EB95E1BFC4}"/>
              </a:ext>
            </a:extLst>
          </p:cNvPr>
          <p:cNvSpPr>
            <a:spLocks noGrp="1"/>
          </p:cNvSpPr>
          <p:nvPr>
            <p:ph type="sldNum" sz="quarter" idx="12"/>
          </p:nvPr>
        </p:nvSpPr>
        <p:spPr/>
        <p:txBody>
          <a:bodyPr/>
          <a:lstStyle/>
          <a:p>
            <a:fld id="{14EF379F-66BF-483F-93DC-BAA9D168C696}" type="slidenum">
              <a:rPr lang="en-US" smtClean="0"/>
              <a:t>‹#›</a:t>
            </a:fld>
            <a:endParaRPr lang="en-US"/>
          </a:p>
        </p:txBody>
      </p:sp>
    </p:spTree>
    <p:extLst>
      <p:ext uri="{BB962C8B-B14F-4D97-AF65-F5344CB8AC3E}">
        <p14:creationId xmlns:p14="http://schemas.microsoft.com/office/powerpoint/2010/main" val="29022587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5031475" y="6355261"/>
            <a:ext cx="2844800" cy="365125"/>
          </a:xfrm>
        </p:spPr>
        <p:txBody>
          <a:bodyPr/>
          <a:lstStyle/>
          <a:p>
            <a:fld id="{A349544A-F1CD-3844-BFB3-6D230A0137DD}" type="datetimeFigureOut">
              <a:rPr lang="en-US" smtClean="0"/>
              <a:t>6/13/2021</a:t>
            </a:fld>
            <a:endParaRPr lang="en-US" dirty="0"/>
          </a:p>
        </p:txBody>
      </p:sp>
      <p:pic>
        <p:nvPicPr>
          <p:cNvPr id="8" name="Picture 7" descr="FDA_B&amp;W_Primary_logo.jpg"/>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8161263" y="261425"/>
            <a:ext cx="3604563" cy="563312"/>
          </a:xfrm>
          <a:prstGeom prst="rect">
            <a:avLst/>
          </a:prstGeom>
        </p:spPr>
      </p:pic>
      <p:sp>
        <p:nvSpPr>
          <p:cNvPr id="9" name="Footer Placeholder 4"/>
          <p:cNvSpPr>
            <a:spLocks noGrp="1"/>
          </p:cNvSpPr>
          <p:nvPr>
            <p:ph type="ftr" sz="quarter" idx="11"/>
          </p:nvPr>
        </p:nvSpPr>
        <p:spPr>
          <a:xfrm>
            <a:off x="406400" y="6384926"/>
            <a:ext cx="3860800" cy="365125"/>
          </a:xfrm>
        </p:spPr>
        <p:txBody>
          <a:bodyPr/>
          <a:lstStyle/>
          <a:p>
            <a:pPr algn="l"/>
            <a:r>
              <a:rPr lang="en-US" b="1" dirty="0">
                <a:solidFill>
                  <a:schemeClr val="tx2">
                    <a:lumMod val="60000"/>
                    <a:lumOff val="40000"/>
                  </a:schemeClr>
                </a:solidFill>
                <a:latin typeface="Helvetica"/>
                <a:cs typeface="Helvetica"/>
              </a:rPr>
              <a:t>www.fda.gov</a:t>
            </a:r>
          </a:p>
        </p:txBody>
      </p:sp>
    </p:spTree>
    <p:extLst>
      <p:ext uri="{BB962C8B-B14F-4D97-AF65-F5344CB8AC3E}">
        <p14:creationId xmlns:p14="http://schemas.microsoft.com/office/powerpoint/2010/main" val="425245773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99981" y="242500"/>
            <a:ext cx="10649900" cy="743080"/>
          </a:xfrm>
        </p:spPr>
        <p:txBody>
          <a:bodyPr>
            <a:normAutofit/>
          </a:bodyPr>
          <a:lstStyle>
            <a:lvl1pPr algn="l">
              <a:defRPr sz="3200" b="1">
                <a:solidFill>
                  <a:srgbClr val="007CBA"/>
                </a:solidFill>
              </a:defRPr>
            </a:lvl1pPr>
          </a:lstStyle>
          <a:p>
            <a:r>
              <a:rPr lang="en-US" dirty="0"/>
              <a:t>Click to edit Master title style</a:t>
            </a:r>
          </a:p>
        </p:txBody>
      </p:sp>
      <p:sp>
        <p:nvSpPr>
          <p:cNvPr id="3" name="Content Placeholder 2"/>
          <p:cNvSpPr>
            <a:spLocks noGrp="1"/>
          </p:cNvSpPr>
          <p:nvPr>
            <p:ph idx="1" hasCustomPrompt="1"/>
          </p:nvPr>
        </p:nvSpPr>
        <p:spPr>
          <a:xfrm>
            <a:off x="431801" y="1390650"/>
            <a:ext cx="11345471" cy="5145634"/>
          </a:xfrm>
        </p:spPr>
        <p:txBody>
          <a:bodyPr>
            <a:noAutofit/>
          </a:bodyPr>
          <a:lstStyle>
            <a:lvl1pPr>
              <a:spcBef>
                <a:spcPts val="1800"/>
              </a:spcBef>
              <a:defRPr sz="2200" b="1"/>
            </a:lvl1pPr>
            <a:lvl2pPr>
              <a:spcBef>
                <a:spcPts val="300"/>
              </a:spcBef>
              <a:defRPr sz="2200" b="0"/>
            </a:lvl2pPr>
            <a:lvl3pPr>
              <a:spcBef>
                <a:spcPts val="300"/>
              </a:spcBef>
              <a:defRPr sz="2200" b="0"/>
            </a:lvl3pPr>
            <a:lvl4pPr>
              <a:spcBef>
                <a:spcPts val="300"/>
              </a:spcBef>
              <a:defRPr sz="2200" b="0"/>
            </a:lvl4pPr>
            <a:lvl5pPr>
              <a:spcBef>
                <a:spcPts val="300"/>
              </a:spcBef>
              <a:defRPr sz="22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descr="FDA_FullColor_Monogram.jpg"/>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10949881" y="242500"/>
            <a:ext cx="827391" cy="743080"/>
          </a:xfrm>
          <a:prstGeom prst="rect">
            <a:avLst/>
          </a:prstGeom>
        </p:spPr>
      </p:pic>
      <p:sp>
        <p:nvSpPr>
          <p:cNvPr id="9" name="TextBox 8"/>
          <p:cNvSpPr txBox="1"/>
          <p:nvPr userDrawn="1"/>
        </p:nvSpPr>
        <p:spPr>
          <a:xfrm>
            <a:off x="11765212" y="6536285"/>
            <a:ext cx="399468" cy="307777"/>
          </a:xfrm>
          <a:prstGeom prst="rect">
            <a:avLst/>
          </a:prstGeom>
          <a:noFill/>
        </p:spPr>
        <p:txBody>
          <a:bodyPr wrap="none" rtlCol="0">
            <a:spAutoFit/>
          </a:bodyPr>
          <a:lstStyle/>
          <a:p>
            <a:pPr algn="r"/>
            <a:fld id="{42D067E6-6582-4AD4-8521-F7089C370E58}" type="slidenum">
              <a:rPr lang="en-US" sz="1400" b="1" smtClean="0">
                <a:solidFill>
                  <a:srgbClr val="007CBA"/>
                </a:solidFill>
                <a:latin typeface="+mj-lt"/>
                <a:cs typeface="Helvetica"/>
              </a:rPr>
              <a:t>‹#›</a:t>
            </a:fld>
            <a:endParaRPr lang="en-US" sz="1400" b="1" dirty="0">
              <a:solidFill>
                <a:srgbClr val="007CBA"/>
              </a:solidFill>
              <a:latin typeface="+mj-lt"/>
              <a:cs typeface="Helvetica"/>
            </a:endParaRPr>
          </a:p>
        </p:txBody>
      </p:sp>
    </p:spTree>
    <p:extLst>
      <p:ext uri="{BB962C8B-B14F-4D97-AF65-F5344CB8AC3E}">
        <p14:creationId xmlns:p14="http://schemas.microsoft.com/office/powerpoint/2010/main" val="115346362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09600" y="1535114"/>
            <a:ext cx="5386917" cy="550061"/>
          </a:xfrm>
        </p:spPr>
        <p:txBody>
          <a:bodyPr anchor="b"/>
          <a:lstStyle>
            <a:lvl1pPr marL="0" indent="0">
              <a:buNone/>
              <a:defRPr sz="2400" b="1">
                <a:solidFill>
                  <a:srgbClr val="007CBA"/>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609600" y="2174875"/>
            <a:ext cx="5386917" cy="3951288"/>
          </a:xfrm>
        </p:spPr>
        <p:txBody>
          <a:bodyPr>
            <a:normAutofit/>
          </a:bodyPr>
          <a:lstStyle>
            <a:lvl1pPr>
              <a:spcBef>
                <a:spcPts val="1200"/>
              </a:spcBef>
              <a:defRPr sz="2400"/>
            </a:lvl1pPr>
            <a:lvl2pPr>
              <a:spcBef>
                <a:spcPts val="300"/>
              </a:spcBef>
              <a:defRPr sz="2400"/>
            </a:lvl2pPr>
            <a:lvl3pPr>
              <a:spcBef>
                <a:spcPts val="300"/>
              </a:spcBef>
              <a:defRPr sz="2400"/>
            </a:lvl3pPr>
            <a:lvl4pPr>
              <a:spcBef>
                <a:spcPts val="300"/>
              </a:spcBef>
              <a:defRPr sz="2400"/>
            </a:lvl4pPr>
            <a:lvl5pPr>
              <a:spcBef>
                <a:spcPts val="300"/>
              </a:spcBef>
              <a:defRPr sz="2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93368" y="1535114"/>
            <a:ext cx="5389033" cy="550061"/>
          </a:xfrm>
        </p:spPr>
        <p:txBody>
          <a:bodyPr anchor="b"/>
          <a:lstStyle>
            <a:lvl1pPr marL="0" indent="0">
              <a:buNone/>
              <a:defRPr sz="2400" b="1">
                <a:solidFill>
                  <a:srgbClr val="007CBA"/>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193368" y="2174875"/>
            <a:ext cx="5389033" cy="3951288"/>
          </a:xfrm>
        </p:spPr>
        <p:txBody>
          <a:bodyPr>
            <a:normAutofit/>
          </a:bodyPr>
          <a:lstStyle>
            <a:lvl1pPr>
              <a:spcBef>
                <a:spcPts val="1200"/>
              </a:spcBef>
              <a:defRPr sz="2400"/>
            </a:lvl1pPr>
            <a:lvl2pPr>
              <a:spcBef>
                <a:spcPts val="300"/>
              </a:spcBef>
              <a:defRPr sz="2400"/>
            </a:lvl2pPr>
            <a:lvl3pPr>
              <a:spcBef>
                <a:spcPts val="300"/>
              </a:spcBef>
              <a:defRPr sz="2400"/>
            </a:lvl3pPr>
            <a:lvl4pPr>
              <a:spcBef>
                <a:spcPts val="300"/>
              </a:spcBef>
              <a:defRPr sz="2400"/>
            </a:lvl4pPr>
            <a:lvl5pPr>
              <a:spcBef>
                <a:spcPts val="300"/>
              </a:spcBef>
              <a:defRPr sz="2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0" name="Picture 9" descr="FDA_FullColor_Monogram.jpg"/>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10949881" y="242500"/>
            <a:ext cx="827391" cy="743080"/>
          </a:xfrm>
          <a:prstGeom prst="rect">
            <a:avLst/>
          </a:prstGeom>
        </p:spPr>
      </p:pic>
      <p:sp>
        <p:nvSpPr>
          <p:cNvPr id="12" name="Title 1">
            <a:extLst>
              <a:ext uri="{FF2B5EF4-FFF2-40B4-BE49-F238E27FC236}">
                <a16:creationId xmlns:a16="http://schemas.microsoft.com/office/drawing/2014/main" id="{C267651F-4F21-4F7C-B51A-F40E9D7AD247}"/>
              </a:ext>
            </a:extLst>
          </p:cNvPr>
          <p:cNvSpPr>
            <a:spLocks noGrp="1"/>
          </p:cNvSpPr>
          <p:nvPr>
            <p:ph type="title"/>
          </p:nvPr>
        </p:nvSpPr>
        <p:spPr>
          <a:xfrm>
            <a:off x="299981" y="242500"/>
            <a:ext cx="10649900" cy="743080"/>
          </a:xfrm>
        </p:spPr>
        <p:txBody>
          <a:bodyPr>
            <a:normAutofit/>
          </a:bodyPr>
          <a:lstStyle>
            <a:lvl1pPr algn="l">
              <a:defRPr sz="3200" b="1">
                <a:solidFill>
                  <a:srgbClr val="007CBA"/>
                </a:solidFill>
              </a:defRPr>
            </a:lvl1pPr>
          </a:lstStyle>
          <a:p>
            <a:r>
              <a:rPr lang="en-US" dirty="0"/>
              <a:t>Click to edit Master title style</a:t>
            </a:r>
          </a:p>
        </p:txBody>
      </p:sp>
      <p:sp>
        <p:nvSpPr>
          <p:cNvPr id="14" name="TextBox 13">
            <a:extLst>
              <a:ext uri="{FF2B5EF4-FFF2-40B4-BE49-F238E27FC236}">
                <a16:creationId xmlns:a16="http://schemas.microsoft.com/office/drawing/2014/main" id="{D99FE908-A144-4419-A9C9-A66BA2D64B5C}"/>
              </a:ext>
            </a:extLst>
          </p:cNvPr>
          <p:cNvSpPr txBox="1"/>
          <p:nvPr userDrawn="1"/>
        </p:nvSpPr>
        <p:spPr>
          <a:xfrm>
            <a:off x="11765212" y="6536285"/>
            <a:ext cx="399468" cy="307777"/>
          </a:xfrm>
          <a:prstGeom prst="rect">
            <a:avLst/>
          </a:prstGeom>
          <a:noFill/>
        </p:spPr>
        <p:txBody>
          <a:bodyPr wrap="none" rtlCol="0">
            <a:spAutoFit/>
          </a:bodyPr>
          <a:lstStyle/>
          <a:p>
            <a:pPr algn="r"/>
            <a:fld id="{42D067E6-6582-4AD4-8521-F7089C370E58}" type="slidenum">
              <a:rPr lang="en-US" sz="1400" b="1" smtClean="0">
                <a:solidFill>
                  <a:srgbClr val="007CBA"/>
                </a:solidFill>
                <a:latin typeface="+mj-lt"/>
                <a:cs typeface="Helvetica"/>
              </a:rPr>
              <a:t>‹#›</a:t>
            </a:fld>
            <a:endParaRPr lang="en-US" sz="1400" b="1" dirty="0">
              <a:solidFill>
                <a:srgbClr val="007CBA"/>
              </a:solidFill>
              <a:latin typeface="+mj-lt"/>
              <a:cs typeface="Helvetica"/>
            </a:endParaRPr>
          </a:p>
        </p:txBody>
      </p:sp>
    </p:spTree>
    <p:extLst>
      <p:ext uri="{BB962C8B-B14F-4D97-AF65-F5344CB8AC3E}">
        <p14:creationId xmlns:p14="http://schemas.microsoft.com/office/powerpoint/2010/main" val="39898847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ub Title">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6BD2083F-BCC3-1E46-B48F-71AC91AEDF3D}"/>
              </a:ext>
            </a:extLst>
          </p:cNvPr>
          <p:cNvSpPr/>
          <p:nvPr userDrawn="1"/>
        </p:nvSpPr>
        <p:spPr>
          <a:xfrm>
            <a:off x="-1" y="0"/>
            <a:ext cx="12192000" cy="6858000"/>
          </a:xfrm>
          <a:prstGeom prst="rect">
            <a:avLst/>
          </a:prstGeom>
          <a:solidFill>
            <a:schemeClr val="accent2">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ctr" anchorCtr="0"/>
          <a:lstStyle/>
          <a:p>
            <a:pPr algn="l"/>
            <a:endParaRPr lang="en-US" dirty="0"/>
          </a:p>
        </p:txBody>
      </p:sp>
    </p:spTree>
    <p:extLst>
      <p:ext uri="{BB962C8B-B14F-4D97-AF65-F5344CB8AC3E}">
        <p14:creationId xmlns:p14="http://schemas.microsoft.com/office/powerpoint/2010/main" val="3300262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5016500" y="6334126"/>
            <a:ext cx="2844800" cy="365125"/>
          </a:xfrm>
        </p:spPr>
        <p:txBody>
          <a:bodyPr/>
          <a:lstStyle/>
          <a:p>
            <a:fld id="{A349544A-F1CD-3844-BFB3-6D230A0137DD}" type="datetimeFigureOut">
              <a:rPr lang="en-US" smtClean="0"/>
              <a:t>6/13/2021</a:t>
            </a:fld>
            <a:endParaRPr lang="en-US" dirty="0"/>
          </a:p>
        </p:txBody>
      </p:sp>
      <p:sp>
        <p:nvSpPr>
          <p:cNvPr id="6" name="Footer Placeholder 4"/>
          <p:cNvSpPr>
            <a:spLocks noGrp="1"/>
          </p:cNvSpPr>
          <p:nvPr>
            <p:ph type="ftr" sz="quarter" idx="11"/>
          </p:nvPr>
        </p:nvSpPr>
        <p:spPr>
          <a:xfrm>
            <a:off x="406400" y="6384926"/>
            <a:ext cx="3860800" cy="365125"/>
          </a:xfrm>
        </p:spPr>
        <p:txBody>
          <a:bodyPr/>
          <a:lstStyle/>
          <a:p>
            <a:pPr algn="l"/>
            <a:r>
              <a:rPr lang="en-US" b="1" dirty="0">
                <a:solidFill>
                  <a:schemeClr val="tx2">
                    <a:lumMod val="60000"/>
                    <a:lumOff val="40000"/>
                  </a:schemeClr>
                </a:solidFill>
                <a:latin typeface="Helvetica"/>
                <a:cs typeface="Helvetica"/>
              </a:rPr>
              <a:t>www.fda.gov</a:t>
            </a:r>
          </a:p>
        </p:txBody>
      </p:sp>
    </p:spTree>
    <p:extLst>
      <p:ext uri="{BB962C8B-B14F-4D97-AF65-F5344CB8AC3E}">
        <p14:creationId xmlns:p14="http://schemas.microsoft.com/office/powerpoint/2010/main" val="199393510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4813112" y="6349337"/>
            <a:ext cx="2844800" cy="365125"/>
          </a:xfrm>
        </p:spPr>
        <p:txBody>
          <a:bodyPr/>
          <a:lstStyle/>
          <a:p>
            <a:fld id="{A349544A-F1CD-3844-BFB3-6D230A0137DD}" type="datetimeFigureOut">
              <a:rPr lang="en-US" smtClean="0"/>
              <a:t>6/13/2021</a:t>
            </a:fld>
            <a:endParaRPr lang="en-US" dirty="0"/>
          </a:p>
        </p:txBody>
      </p:sp>
      <p:pic>
        <p:nvPicPr>
          <p:cNvPr id="7" name="Picture 6" descr="FDA_FullColor_Monogram.jpg"/>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10949881" y="269796"/>
            <a:ext cx="827391" cy="743080"/>
          </a:xfrm>
          <a:prstGeom prst="rect">
            <a:avLst/>
          </a:prstGeom>
        </p:spPr>
      </p:pic>
      <p:sp>
        <p:nvSpPr>
          <p:cNvPr id="8" name="Footer Placeholder 4"/>
          <p:cNvSpPr>
            <a:spLocks noGrp="1"/>
          </p:cNvSpPr>
          <p:nvPr>
            <p:ph type="ftr" sz="quarter" idx="11"/>
          </p:nvPr>
        </p:nvSpPr>
        <p:spPr>
          <a:xfrm>
            <a:off x="406400" y="6384926"/>
            <a:ext cx="3860800" cy="365125"/>
          </a:xfrm>
        </p:spPr>
        <p:txBody>
          <a:bodyPr/>
          <a:lstStyle/>
          <a:p>
            <a:pPr algn="l"/>
            <a:r>
              <a:rPr lang="en-US" b="1" dirty="0">
                <a:solidFill>
                  <a:schemeClr val="tx2">
                    <a:lumMod val="60000"/>
                    <a:lumOff val="40000"/>
                  </a:schemeClr>
                </a:solidFill>
                <a:latin typeface="Helvetica"/>
                <a:cs typeface="Helvetica"/>
              </a:rPr>
              <a:t>www.fda.gov</a:t>
            </a:r>
          </a:p>
        </p:txBody>
      </p:sp>
      <p:sp>
        <p:nvSpPr>
          <p:cNvPr id="10" name="TextBox 9"/>
          <p:cNvSpPr txBox="1"/>
          <p:nvPr userDrawn="1"/>
        </p:nvSpPr>
        <p:spPr>
          <a:xfrm>
            <a:off x="11521378" y="6409773"/>
            <a:ext cx="372218" cy="276999"/>
          </a:xfrm>
          <a:prstGeom prst="rect">
            <a:avLst/>
          </a:prstGeom>
          <a:noFill/>
        </p:spPr>
        <p:txBody>
          <a:bodyPr wrap="none" rtlCol="0">
            <a:spAutoFit/>
          </a:bodyPr>
          <a:lstStyle/>
          <a:p>
            <a:pPr algn="r"/>
            <a:fld id="{42D067E6-6582-4AD4-8521-F7089C370E58}" type="slidenum">
              <a:rPr lang="en-US" sz="1200" smtClean="0">
                <a:solidFill>
                  <a:schemeClr val="tx2">
                    <a:lumMod val="60000"/>
                    <a:lumOff val="40000"/>
                  </a:schemeClr>
                </a:solidFill>
                <a:latin typeface="Helvetica"/>
                <a:cs typeface="Helvetica"/>
              </a:rPr>
              <a:t>‹#›</a:t>
            </a:fld>
            <a:endParaRPr lang="en-US" sz="1200" dirty="0">
              <a:solidFill>
                <a:schemeClr val="tx2">
                  <a:lumMod val="60000"/>
                  <a:lumOff val="40000"/>
                </a:schemeClr>
              </a:solidFill>
              <a:latin typeface="Helvetica"/>
              <a:cs typeface="Helvetica"/>
            </a:endParaRPr>
          </a:p>
        </p:txBody>
      </p:sp>
    </p:spTree>
    <p:extLst>
      <p:ext uri="{BB962C8B-B14F-4D97-AF65-F5344CB8AC3E}">
        <p14:creationId xmlns:p14="http://schemas.microsoft.com/office/powerpoint/2010/main" val="132264907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4685743" y="6380337"/>
            <a:ext cx="2844800" cy="365125"/>
          </a:xfrm>
        </p:spPr>
        <p:txBody>
          <a:bodyPr/>
          <a:lstStyle/>
          <a:p>
            <a:fld id="{A349544A-F1CD-3844-BFB3-6D230A0137DD}" type="datetimeFigureOut">
              <a:rPr lang="en-US" smtClean="0"/>
              <a:t>6/13/2021</a:t>
            </a:fld>
            <a:endParaRPr lang="en-US" dirty="0"/>
          </a:p>
        </p:txBody>
      </p:sp>
      <p:pic>
        <p:nvPicPr>
          <p:cNvPr id="8" name="Picture 7" descr="FDA_FullColor_Monogram.jpg"/>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10949881" y="242500"/>
            <a:ext cx="827391" cy="743080"/>
          </a:xfrm>
          <a:prstGeom prst="rect">
            <a:avLst/>
          </a:prstGeom>
        </p:spPr>
      </p:pic>
      <p:sp>
        <p:nvSpPr>
          <p:cNvPr id="9" name="Footer Placeholder 4"/>
          <p:cNvSpPr>
            <a:spLocks noGrp="1"/>
          </p:cNvSpPr>
          <p:nvPr>
            <p:ph type="ftr" sz="quarter" idx="11"/>
          </p:nvPr>
        </p:nvSpPr>
        <p:spPr>
          <a:xfrm>
            <a:off x="406400" y="6384926"/>
            <a:ext cx="3860800" cy="365125"/>
          </a:xfrm>
        </p:spPr>
        <p:txBody>
          <a:bodyPr/>
          <a:lstStyle/>
          <a:p>
            <a:pPr algn="l"/>
            <a:r>
              <a:rPr lang="en-US" b="1" dirty="0">
                <a:solidFill>
                  <a:schemeClr val="tx2">
                    <a:lumMod val="60000"/>
                    <a:lumOff val="40000"/>
                  </a:schemeClr>
                </a:solidFill>
                <a:latin typeface="Helvetica"/>
                <a:cs typeface="Helvetica"/>
              </a:rPr>
              <a:t>www.fda.gov</a:t>
            </a:r>
          </a:p>
        </p:txBody>
      </p:sp>
      <p:sp>
        <p:nvSpPr>
          <p:cNvPr id="11" name="TextBox 10"/>
          <p:cNvSpPr txBox="1"/>
          <p:nvPr userDrawn="1"/>
        </p:nvSpPr>
        <p:spPr>
          <a:xfrm>
            <a:off x="11521378" y="6409773"/>
            <a:ext cx="372218" cy="276999"/>
          </a:xfrm>
          <a:prstGeom prst="rect">
            <a:avLst/>
          </a:prstGeom>
          <a:noFill/>
        </p:spPr>
        <p:txBody>
          <a:bodyPr wrap="none" rtlCol="0">
            <a:spAutoFit/>
          </a:bodyPr>
          <a:lstStyle/>
          <a:p>
            <a:pPr algn="r"/>
            <a:fld id="{42D067E6-6582-4AD4-8521-F7089C370E58}" type="slidenum">
              <a:rPr lang="en-US" sz="1200" smtClean="0">
                <a:solidFill>
                  <a:schemeClr val="tx2">
                    <a:lumMod val="60000"/>
                    <a:lumOff val="40000"/>
                  </a:schemeClr>
                </a:solidFill>
                <a:latin typeface="Helvetica"/>
                <a:cs typeface="Helvetica"/>
              </a:rPr>
              <a:t>‹#›</a:t>
            </a:fld>
            <a:endParaRPr lang="en-US" sz="1200" dirty="0">
              <a:solidFill>
                <a:schemeClr val="tx2">
                  <a:lumMod val="60000"/>
                  <a:lumOff val="40000"/>
                </a:schemeClr>
              </a:solidFill>
              <a:latin typeface="Helvetica"/>
              <a:cs typeface="Helvetica"/>
            </a:endParaRPr>
          </a:p>
        </p:txBody>
      </p:sp>
    </p:spTree>
    <p:extLst>
      <p:ext uri="{BB962C8B-B14F-4D97-AF65-F5344CB8AC3E}">
        <p14:creationId xmlns:p14="http://schemas.microsoft.com/office/powerpoint/2010/main" val="278382930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a:xfrm>
            <a:off x="4794913" y="6391750"/>
            <a:ext cx="2844800" cy="365125"/>
          </a:xfrm>
        </p:spPr>
        <p:txBody>
          <a:bodyPr/>
          <a:lstStyle/>
          <a:p>
            <a:fld id="{A349544A-F1CD-3844-BFB3-6D230A0137DD}" type="datetimeFigureOut">
              <a:rPr lang="en-US" smtClean="0"/>
              <a:t>6/13/2021</a:t>
            </a:fld>
            <a:endParaRPr lang="en-US" dirty="0"/>
          </a:p>
        </p:txBody>
      </p:sp>
      <p:pic>
        <p:nvPicPr>
          <p:cNvPr id="6" name="Picture 5" descr="FDA_FullColor_Monogram.jpg"/>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10949881" y="242500"/>
            <a:ext cx="827391" cy="743080"/>
          </a:xfrm>
          <a:prstGeom prst="rect">
            <a:avLst/>
          </a:prstGeom>
        </p:spPr>
      </p:pic>
      <p:sp>
        <p:nvSpPr>
          <p:cNvPr id="7" name="Footer Placeholder 4"/>
          <p:cNvSpPr>
            <a:spLocks noGrp="1"/>
          </p:cNvSpPr>
          <p:nvPr>
            <p:ph type="ftr" sz="quarter" idx="11"/>
          </p:nvPr>
        </p:nvSpPr>
        <p:spPr>
          <a:xfrm>
            <a:off x="406400" y="6384926"/>
            <a:ext cx="3860800" cy="365125"/>
          </a:xfrm>
        </p:spPr>
        <p:txBody>
          <a:bodyPr/>
          <a:lstStyle/>
          <a:p>
            <a:pPr algn="l"/>
            <a:r>
              <a:rPr lang="en-US" b="1" dirty="0">
                <a:solidFill>
                  <a:schemeClr val="tx2">
                    <a:lumMod val="60000"/>
                    <a:lumOff val="40000"/>
                  </a:schemeClr>
                </a:solidFill>
                <a:latin typeface="Helvetica"/>
                <a:cs typeface="Helvetica"/>
              </a:rPr>
              <a:t>www.fda.gov</a:t>
            </a:r>
          </a:p>
        </p:txBody>
      </p:sp>
      <p:sp>
        <p:nvSpPr>
          <p:cNvPr id="9" name="TextBox 8"/>
          <p:cNvSpPr txBox="1"/>
          <p:nvPr userDrawn="1"/>
        </p:nvSpPr>
        <p:spPr>
          <a:xfrm>
            <a:off x="11521378" y="6409773"/>
            <a:ext cx="372218" cy="276999"/>
          </a:xfrm>
          <a:prstGeom prst="rect">
            <a:avLst/>
          </a:prstGeom>
          <a:noFill/>
        </p:spPr>
        <p:txBody>
          <a:bodyPr wrap="none" rtlCol="0">
            <a:spAutoFit/>
          </a:bodyPr>
          <a:lstStyle/>
          <a:p>
            <a:pPr algn="r"/>
            <a:fld id="{42D067E6-6582-4AD4-8521-F7089C370E58}" type="slidenum">
              <a:rPr lang="en-US" sz="1200" smtClean="0">
                <a:solidFill>
                  <a:schemeClr val="tx2">
                    <a:lumMod val="60000"/>
                    <a:lumOff val="40000"/>
                  </a:schemeClr>
                </a:solidFill>
                <a:latin typeface="Helvetica"/>
                <a:cs typeface="Helvetica"/>
              </a:rPr>
              <a:t>‹#›</a:t>
            </a:fld>
            <a:endParaRPr lang="en-US" sz="1200" dirty="0">
              <a:solidFill>
                <a:schemeClr val="tx2">
                  <a:lumMod val="60000"/>
                  <a:lumOff val="40000"/>
                </a:schemeClr>
              </a:solidFill>
              <a:latin typeface="Helvetica"/>
              <a:cs typeface="Helvetica"/>
            </a:endParaRPr>
          </a:p>
        </p:txBody>
      </p:sp>
    </p:spTree>
    <p:extLst>
      <p:ext uri="{BB962C8B-B14F-4D97-AF65-F5344CB8AC3E}">
        <p14:creationId xmlns:p14="http://schemas.microsoft.com/office/powerpoint/2010/main" val="337690891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20684" y="6349338"/>
            <a:ext cx="2844800" cy="365125"/>
          </a:xfrm>
        </p:spPr>
        <p:txBody>
          <a:bodyPr/>
          <a:lstStyle/>
          <a:p>
            <a:fld id="{A349544A-F1CD-3844-BFB3-6D230A0137DD}" type="datetimeFigureOut">
              <a:rPr lang="en-US" smtClean="0"/>
              <a:t>6/13/2021</a:t>
            </a:fld>
            <a:endParaRPr lang="en-US" dirty="0"/>
          </a:p>
        </p:txBody>
      </p:sp>
      <p:pic>
        <p:nvPicPr>
          <p:cNvPr id="8" name="Picture 7" descr="FDA_FullColor_Monogram.jpg"/>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10949881" y="242500"/>
            <a:ext cx="827391" cy="743080"/>
          </a:xfrm>
          <a:prstGeom prst="rect">
            <a:avLst/>
          </a:prstGeom>
        </p:spPr>
      </p:pic>
      <p:sp>
        <p:nvSpPr>
          <p:cNvPr id="9" name="Footer Placeholder 4"/>
          <p:cNvSpPr>
            <a:spLocks noGrp="1"/>
          </p:cNvSpPr>
          <p:nvPr>
            <p:ph type="ftr" sz="quarter" idx="11"/>
          </p:nvPr>
        </p:nvSpPr>
        <p:spPr>
          <a:xfrm>
            <a:off x="406400" y="6384926"/>
            <a:ext cx="3860800" cy="365125"/>
          </a:xfrm>
        </p:spPr>
        <p:txBody>
          <a:bodyPr/>
          <a:lstStyle/>
          <a:p>
            <a:pPr algn="l"/>
            <a:r>
              <a:rPr lang="en-US" b="1" dirty="0">
                <a:solidFill>
                  <a:schemeClr val="tx2">
                    <a:lumMod val="60000"/>
                    <a:lumOff val="40000"/>
                  </a:schemeClr>
                </a:solidFill>
                <a:latin typeface="Helvetica"/>
                <a:cs typeface="Helvetica"/>
              </a:rPr>
              <a:t>www.fda.gov</a:t>
            </a:r>
          </a:p>
        </p:txBody>
      </p:sp>
      <p:sp>
        <p:nvSpPr>
          <p:cNvPr id="11" name="TextBox 10"/>
          <p:cNvSpPr txBox="1"/>
          <p:nvPr userDrawn="1"/>
        </p:nvSpPr>
        <p:spPr>
          <a:xfrm>
            <a:off x="11521378" y="6409773"/>
            <a:ext cx="372218" cy="276999"/>
          </a:xfrm>
          <a:prstGeom prst="rect">
            <a:avLst/>
          </a:prstGeom>
          <a:noFill/>
        </p:spPr>
        <p:txBody>
          <a:bodyPr wrap="none" rtlCol="0">
            <a:spAutoFit/>
          </a:bodyPr>
          <a:lstStyle/>
          <a:p>
            <a:pPr algn="r"/>
            <a:fld id="{42D067E6-6582-4AD4-8521-F7089C370E58}" type="slidenum">
              <a:rPr lang="en-US" sz="1200" smtClean="0">
                <a:solidFill>
                  <a:schemeClr val="tx2">
                    <a:lumMod val="60000"/>
                    <a:lumOff val="40000"/>
                  </a:schemeClr>
                </a:solidFill>
                <a:latin typeface="Helvetica"/>
                <a:cs typeface="Helvetica"/>
              </a:rPr>
              <a:t>‹#›</a:t>
            </a:fld>
            <a:endParaRPr lang="en-US" sz="1200" dirty="0">
              <a:solidFill>
                <a:schemeClr val="tx2">
                  <a:lumMod val="60000"/>
                  <a:lumOff val="40000"/>
                </a:schemeClr>
              </a:solidFill>
              <a:latin typeface="Helvetica"/>
              <a:cs typeface="Helvetica"/>
            </a:endParaRPr>
          </a:p>
        </p:txBody>
      </p:sp>
    </p:spTree>
    <p:extLst>
      <p:ext uri="{BB962C8B-B14F-4D97-AF65-F5344CB8AC3E}">
        <p14:creationId xmlns:p14="http://schemas.microsoft.com/office/powerpoint/2010/main" val="103210271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958685" y="6384926"/>
            <a:ext cx="2844800" cy="365125"/>
          </a:xfrm>
        </p:spPr>
        <p:txBody>
          <a:bodyPr/>
          <a:lstStyle/>
          <a:p>
            <a:fld id="{A349544A-F1CD-3844-BFB3-6D230A0137DD}" type="datetimeFigureOut">
              <a:rPr lang="en-US" smtClean="0"/>
              <a:t>6/13/2021</a:t>
            </a:fld>
            <a:endParaRPr lang="en-US" dirty="0"/>
          </a:p>
        </p:txBody>
      </p:sp>
      <p:pic>
        <p:nvPicPr>
          <p:cNvPr id="8" name="Picture 7" descr="FDA_FullColor_Monogram.jpg"/>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10949881" y="242500"/>
            <a:ext cx="827391" cy="743080"/>
          </a:xfrm>
          <a:prstGeom prst="rect">
            <a:avLst/>
          </a:prstGeom>
        </p:spPr>
      </p:pic>
      <p:sp>
        <p:nvSpPr>
          <p:cNvPr id="9" name="Footer Placeholder 4"/>
          <p:cNvSpPr>
            <a:spLocks noGrp="1"/>
          </p:cNvSpPr>
          <p:nvPr>
            <p:ph type="ftr" sz="quarter" idx="11"/>
          </p:nvPr>
        </p:nvSpPr>
        <p:spPr>
          <a:xfrm>
            <a:off x="406400" y="6384926"/>
            <a:ext cx="3860800" cy="365125"/>
          </a:xfrm>
        </p:spPr>
        <p:txBody>
          <a:bodyPr/>
          <a:lstStyle/>
          <a:p>
            <a:pPr algn="l"/>
            <a:r>
              <a:rPr lang="en-US" b="1" dirty="0">
                <a:solidFill>
                  <a:schemeClr val="tx2">
                    <a:lumMod val="60000"/>
                    <a:lumOff val="40000"/>
                  </a:schemeClr>
                </a:solidFill>
                <a:latin typeface="Helvetica"/>
                <a:cs typeface="Helvetica"/>
              </a:rPr>
              <a:t>www.fda.gov</a:t>
            </a:r>
          </a:p>
        </p:txBody>
      </p:sp>
      <p:sp>
        <p:nvSpPr>
          <p:cNvPr id="11" name="TextBox 10"/>
          <p:cNvSpPr txBox="1"/>
          <p:nvPr userDrawn="1"/>
        </p:nvSpPr>
        <p:spPr>
          <a:xfrm>
            <a:off x="11521378" y="6409773"/>
            <a:ext cx="372218" cy="276999"/>
          </a:xfrm>
          <a:prstGeom prst="rect">
            <a:avLst/>
          </a:prstGeom>
          <a:noFill/>
        </p:spPr>
        <p:txBody>
          <a:bodyPr wrap="none" rtlCol="0">
            <a:spAutoFit/>
          </a:bodyPr>
          <a:lstStyle/>
          <a:p>
            <a:pPr algn="r"/>
            <a:fld id="{42D067E6-6582-4AD4-8521-F7089C370E58}" type="slidenum">
              <a:rPr lang="en-US" sz="1200" smtClean="0">
                <a:solidFill>
                  <a:schemeClr val="tx2">
                    <a:lumMod val="60000"/>
                    <a:lumOff val="40000"/>
                  </a:schemeClr>
                </a:solidFill>
                <a:latin typeface="Helvetica"/>
                <a:cs typeface="Helvetica"/>
              </a:rPr>
              <a:t>‹#›</a:t>
            </a:fld>
            <a:endParaRPr lang="en-US" sz="1200" dirty="0">
              <a:solidFill>
                <a:schemeClr val="tx2">
                  <a:lumMod val="60000"/>
                  <a:lumOff val="40000"/>
                </a:schemeClr>
              </a:solidFill>
              <a:latin typeface="Helvetica"/>
              <a:cs typeface="Helvetica"/>
            </a:endParaRPr>
          </a:p>
        </p:txBody>
      </p:sp>
    </p:spTree>
    <p:extLst>
      <p:ext uri="{BB962C8B-B14F-4D97-AF65-F5344CB8AC3E}">
        <p14:creationId xmlns:p14="http://schemas.microsoft.com/office/powerpoint/2010/main" val="3404444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740321" y="6356351"/>
            <a:ext cx="2844800" cy="365125"/>
          </a:xfrm>
        </p:spPr>
        <p:txBody>
          <a:bodyPr/>
          <a:lstStyle/>
          <a:p>
            <a:fld id="{A349544A-F1CD-3844-BFB3-6D230A0137DD}" type="datetimeFigureOut">
              <a:rPr lang="en-US" smtClean="0"/>
              <a:t>6/13/2021</a:t>
            </a:fld>
            <a:endParaRPr lang="en-US" dirty="0"/>
          </a:p>
        </p:txBody>
      </p:sp>
      <p:pic>
        <p:nvPicPr>
          <p:cNvPr id="7" name="Picture 6" descr="FDA_FullColor_Monogram.jpg"/>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rot="5400000">
            <a:off x="11078718" y="5167321"/>
            <a:ext cx="620543" cy="990773"/>
          </a:xfrm>
          <a:prstGeom prst="rect">
            <a:avLst/>
          </a:prstGeom>
        </p:spPr>
      </p:pic>
      <p:sp>
        <p:nvSpPr>
          <p:cNvPr id="9" name="Footer Placeholder 4"/>
          <p:cNvSpPr>
            <a:spLocks noGrp="1"/>
          </p:cNvSpPr>
          <p:nvPr>
            <p:ph type="ftr" sz="quarter" idx="11"/>
          </p:nvPr>
        </p:nvSpPr>
        <p:spPr>
          <a:xfrm rot="5400000">
            <a:off x="-1066696" y="1390340"/>
            <a:ext cx="2895600" cy="486833"/>
          </a:xfrm>
        </p:spPr>
        <p:txBody>
          <a:bodyPr/>
          <a:lstStyle/>
          <a:p>
            <a:pPr algn="l"/>
            <a:r>
              <a:rPr lang="en-US" b="1" dirty="0">
                <a:solidFill>
                  <a:schemeClr val="tx2">
                    <a:lumMod val="60000"/>
                    <a:lumOff val="40000"/>
                  </a:schemeClr>
                </a:solidFill>
                <a:latin typeface="Helvetica"/>
                <a:cs typeface="Helvetica"/>
              </a:rPr>
              <a:t>www.fda.gov</a:t>
            </a:r>
          </a:p>
        </p:txBody>
      </p:sp>
      <p:sp>
        <p:nvSpPr>
          <p:cNvPr id="8" name="TextBox 7"/>
          <p:cNvSpPr txBox="1"/>
          <p:nvPr userDrawn="1"/>
        </p:nvSpPr>
        <p:spPr>
          <a:xfrm rot="5400000">
            <a:off x="218095" y="6376216"/>
            <a:ext cx="372218" cy="276999"/>
          </a:xfrm>
          <a:prstGeom prst="rect">
            <a:avLst/>
          </a:prstGeom>
          <a:noFill/>
        </p:spPr>
        <p:txBody>
          <a:bodyPr wrap="none" rtlCol="0">
            <a:spAutoFit/>
          </a:bodyPr>
          <a:lstStyle/>
          <a:p>
            <a:pPr algn="r"/>
            <a:fld id="{42D067E6-6582-4AD4-8521-F7089C370E58}" type="slidenum">
              <a:rPr lang="en-US" sz="1200" smtClean="0">
                <a:solidFill>
                  <a:schemeClr val="tx2">
                    <a:lumMod val="60000"/>
                    <a:lumOff val="40000"/>
                  </a:schemeClr>
                </a:solidFill>
                <a:latin typeface="Helvetica"/>
                <a:cs typeface="Helvetica"/>
              </a:rPr>
              <a:t>‹#›</a:t>
            </a:fld>
            <a:endParaRPr lang="en-US" sz="1200" dirty="0">
              <a:solidFill>
                <a:schemeClr val="tx2">
                  <a:lumMod val="60000"/>
                  <a:lumOff val="40000"/>
                </a:schemeClr>
              </a:solidFill>
              <a:latin typeface="Helvetica"/>
              <a:cs typeface="Helvetica"/>
            </a:endParaRPr>
          </a:p>
        </p:txBody>
      </p:sp>
    </p:spTree>
    <p:extLst>
      <p:ext uri="{BB962C8B-B14F-4D97-AF65-F5344CB8AC3E}">
        <p14:creationId xmlns:p14="http://schemas.microsoft.com/office/powerpoint/2010/main" val="177661500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667533" y="6354124"/>
            <a:ext cx="2844800" cy="365125"/>
          </a:xfrm>
        </p:spPr>
        <p:txBody>
          <a:bodyPr/>
          <a:lstStyle/>
          <a:p>
            <a:fld id="{A349544A-F1CD-3844-BFB3-6D230A0137DD}" type="datetimeFigureOut">
              <a:rPr lang="en-US" smtClean="0"/>
              <a:t>6/13/2021</a:t>
            </a:fld>
            <a:endParaRPr lang="en-US" dirty="0"/>
          </a:p>
        </p:txBody>
      </p:sp>
      <p:sp>
        <p:nvSpPr>
          <p:cNvPr id="7" name="Footer Placeholder 4"/>
          <p:cNvSpPr>
            <a:spLocks noGrp="1"/>
          </p:cNvSpPr>
          <p:nvPr>
            <p:ph type="ftr" sz="quarter" idx="11"/>
          </p:nvPr>
        </p:nvSpPr>
        <p:spPr>
          <a:xfrm>
            <a:off x="406400" y="6384926"/>
            <a:ext cx="3860800" cy="365125"/>
          </a:xfrm>
        </p:spPr>
        <p:txBody>
          <a:bodyPr/>
          <a:lstStyle/>
          <a:p>
            <a:pPr algn="l"/>
            <a:r>
              <a:rPr lang="en-US" b="1" dirty="0">
                <a:solidFill>
                  <a:schemeClr val="tx2">
                    <a:lumMod val="60000"/>
                    <a:lumOff val="40000"/>
                  </a:schemeClr>
                </a:solidFill>
                <a:latin typeface="Helvetica"/>
                <a:cs typeface="Helvetica"/>
              </a:rPr>
              <a:t>www.fda.gov</a:t>
            </a:r>
          </a:p>
        </p:txBody>
      </p:sp>
      <p:pic>
        <p:nvPicPr>
          <p:cNvPr id="9" name="Picture 8" descr="FDA_FullColor_Monogram.jpg"/>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rot="5400000">
            <a:off x="11061942" y="5184030"/>
            <a:ext cx="620543" cy="990773"/>
          </a:xfrm>
          <a:prstGeom prst="rect">
            <a:avLst/>
          </a:prstGeom>
        </p:spPr>
      </p:pic>
      <p:sp>
        <p:nvSpPr>
          <p:cNvPr id="10" name="TextBox 9"/>
          <p:cNvSpPr txBox="1"/>
          <p:nvPr userDrawn="1"/>
        </p:nvSpPr>
        <p:spPr>
          <a:xfrm>
            <a:off x="11521378" y="6409773"/>
            <a:ext cx="372218" cy="276999"/>
          </a:xfrm>
          <a:prstGeom prst="rect">
            <a:avLst/>
          </a:prstGeom>
          <a:noFill/>
        </p:spPr>
        <p:txBody>
          <a:bodyPr wrap="none" rtlCol="0">
            <a:spAutoFit/>
          </a:bodyPr>
          <a:lstStyle/>
          <a:p>
            <a:pPr algn="r"/>
            <a:fld id="{42D067E6-6582-4AD4-8521-F7089C370E58}" type="slidenum">
              <a:rPr lang="en-US" sz="1200" smtClean="0">
                <a:solidFill>
                  <a:schemeClr val="tx2">
                    <a:lumMod val="60000"/>
                    <a:lumOff val="40000"/>
                  </a:schemeClr>
                </a:solidFill>
                <a:latin typeface="Helvetica"/>
                <a:cs typeface="Helvetica"/>
              </a:rPr>
              <a:t>‹#›</a:t>
            </a:fld>
            <a:endParaRPr lang="en-US" sz="1200" dirty="0">
              <a:solidFill>
                <a:schemeClr val="tx2">
                  <a:lumMod val="60000"/>
                  <a:lumOff val="40000"/>
                </a:schemeClr>
              </a:solidFill>
              <a:latin typeface="Helvetica"/>
              <a:cs typeface="Helvetica"/>
            </a:endParaRPr>
          </a:p>
        </p:txBody>
      </p:sp>
    </p:spTree>
    <p:extLst>
      <p:ext uri="{BB962C8B-B14F-4D97-AF65-F5344CB8AC3E}">
        <p14:creationId xmlns:p14="http://schemas.microsoft.com/office/powerpoint/2010/main" val="219841989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blank" preserve="1">
  <p:cSld name="1_Blank">
    <p:spTree>
      <p:nvGrpSpPr>
        <p:cNvPr id="1" name=""/>
        <p:cNvGrpSpPr/>
        <p:nvPr/>
      </p:nvGrpSpPr>
      <p:grpSpPr>
        <a:xfrm>
          <a:off x="0" y="0"/>
          <a:ext cx="0" cy="0"/>
          <a:chOff x="0" y="0"/>
          <a:chExt cx="0" cy="0"/>
        </a:xfrm>
      </p:grpSpPr>
      <p:pic>
        <p:nvPicPr>
          <p:cNvPr id="6" name="Picture 5" descr="FDA_B&amp;W_Primary_logo.jpg"/>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3538981" y="2648602"/>
            <a:ext cx="5598024" cy="874845"/>
          </a:xfrm>
          <a:prstGeom prst="rect">
            <a:avLst/>
          </a:prstGeom>
        </p:spPr>
      </p:pic>
    </p:spTree>
    <p:extLst>
      <p:ext uri="{BB962C8B-B14F-4D97-AF65-F5344CB8AC3E}">
        <p14:creationId xmlns:p14="http://schemas.microsoft.com/office/powerpoint/2010/main" val="222768416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8"/>
            <a:ext cx="10363200" cy="1470025"/>
          </a:xfrm>
        </p:spPr>
        <p:txBody>
          <a:bodyPr/>
          <a:lstStyle>
            <a:lvl1pPr algn="ctr">
              <a:defRPr sz="3000"/>
            </a:lvl1pPr>
          </a:lstStyle>
          <a:p>
            <a:r>
              <a:rPr lang="en-US" dirty="0"/>
              <a:t>Click to edit Master title style</a:t>
            </a:r>
          </a:p>
        </p:txBody>
      </p:sp>
      <p:sp>
        <p:nvSpPr>
          <p:cNvPr id="3" name="Subtitle 2"/>
          <p:cNvSpPr>
            <a:spLocks noGrp="1"/>
          </p:cNvSpPr>
          <p:nvPr>
            <p:ph type="subTitle" idx="1"/>
          </p:nvPr>
        </p:nvSpPr>
        <p:spPr>
          <a:xfrm>
            <a:off x="1828800" y="3886200"/>
            <a:ext cx="8534400" cy="1752600"/>
          </a:xfrm>
        </p:spPr>
        <p:txBody>
          <a:bodyPr anchor="ctr"/>
          <a:lstStyle>
            <a:lvl1pPr marL="0" indent="0" algn="ctr">
              <a:spcBef>
                <a:spcPts val="0"/>
              </a:spcBef>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pic>
        <p:nvPicPr>
          <p:cNvPr id="8" name="Picture 7" descr="FDA_B&amp;W_Primary_logo.jpg"/>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7674197" y="168660"/>
            <a:ext cx="4278513" cy="891514"/>
          </a:xfrm>
          <a:prstGeom prst="rect">
            <a:avLst/>
          </a:prstGeom>
        </p:spPr>
      </p:pic>
    </p:spTree>
    <p:extLst>
      <p:ext uri="{BB962C8B-B14F-4D97-AF65-F5344CB8AC3E}">
        <p14:creationId xmlns:p14="http://schemas.microsoft.com/office/powerpoint/2010/main" val="31074979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CA77569F-79D3-4C56-B228-8BCE2C883993}"/>
              </a:ext>
            </a:extLst>
          </p:cNvPr>
          <p:cNvSpPr/>
          <p:nvPr userDrawn="1"/>
        </p:nvSpPr>
        <p:spPr>
          <a:xfrm rot="10800000">
            <a:off x="0" y="-3"/>
            <a:ext cx="12192000" cy="1033466"/>
          </a:xfrm>
          <a:prstGeom prst="rect">
            <a:avLst/>
          </a:prstGeom>
          <a:solidFill>
            <a:schemeClr val="bg1"/>
          </a:solidFill>
          <a:ln>
            <a:noFill/>
          </a:ln>
          <a:effectLst>
            <a:outerShdw blurRad="304800" dist="38100" dir="5400000" algn="t"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lvl="0"/>
            <a:endParaRPr lang="en-GB"/>
          </a:p>
        </p:txBody>
      </p:sp>
      <p:sp>
        <p:nvSpPr>
          <p:cNvPr id="3" name="Rectangle 2">
            <a:extLst>
              <a:ext uri="{FF2B5EF4-FFF2-40B4-BE49-F238E27FC236}">
                <a16:creationId xmlns:a16="http://schemas.microsoft.com/office/drawing/2014/main" id="{34389EE8-C7F5-4AD3-958A-2A34272A5B0C}"/>
              </a:ext>
            </a:extLst>
          </p:cNvPr>
          <p:cNvSpPr/>
          <p:nvPr userDrawn="1"/>
        </p:nvSpPr>
        <p:spPr>
          <a:xfrm>
            <a:off x="0" y="6191250"/>
            <a:ext cx="12192000" cy="655416"/>
          </a:xfrm>
          <a:prstGeom prst="rect">
            <a:avLst/>
          </a:prstGeom>
          <a:solidFill>
            <a:schemeClr val="bg1"/>
          </a:solidFill>
          <a:ln>
            <a:noFill/>
          </a:ln>
          <a:effectLst>
            <a:outerShdw blurRad="292100" dist="38100" dir="16200000"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ctr" anchorCtr="0"/>
          <a:lstStyle/>
          <a:p>
            <a:pPr algn="l"/>
            <a:endParaRPr lang="en-GB"/>
          </a:p>
        </p:txBody>
      </p:sp>
    </p:spTree>
    <p:extLst>
      <p:ext uri="{BB962C8B-B14F-4D97-AF65-F5344CB8AC3E}">
        <p14:creationId xmlns:p14="http://schemas.microsoft.com/office/powerpoint/2010/main" val="3591276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1F84530-57F8-486B-A2CD-ECCA81A89D4E}"/>
              </a:ext>
            </a:extLst>
          </p:cNvPr>
          <p:cNvSpPr/>
          <p:nvPr userDrawn="1"/>
        </p:nvSpPr>
        <p:spPr>
          <a:xfrm>
            <a:off x="0" y="3"/>
            <a:ext cx="12192000" cy="1222049"/>
          </a:xfrm>
          <a:prstGeom prst="rect">
            <a:avLst/>
          </a:prstGeom>
          <a:gradFill>
            <a:gsLst>
              <a:gs pos="5000">
                <a:srgbClr val="ECF1F8"/>
              </a:gs>
              <a:gs pos="100000">
                <a:srgbClr val="F6F8FC"/>
              </a:gs>
            </a:gsLst>
            <a:lin ang="16200000" scaled="0"/>
          </a:gradFill>
          <a:ln>
            <a:noFill/>
          </a:ln>
          <a:effectLst>
            <a:outerShdw blurRad="38100" dist="25400" dir="8100000" algn="tr" rotWithShape="0">
              <a:schemeClr val="bg1">
                <a:lumMod val="50000"/>
                <a:alpha val="30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pic>
        <p:nvPicPr>
          <p:cNvPr id="7" name="Picture 6" descr="FDA_FullColor_Monogram.jpg"/>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11201673" y="130688"/>
            <a:ext cx="803788" cy="962511"/>
          </a:xfrm>
          <a:prstGeom prst="rect">
            <a:avLst/>
          </a:prstGeom>
        </p:spPr>
      </p:pic>
      <p:sp>
        <p:nvSpPr>
          <p:cNvPr id="9" name="TextBox 8"/>
          <p:cNvSpPr txBox="1"/>
          <p:nvPr/>
        </p:nvSpPr>
        <p:spPr>
          <a:xfrm>
            <a:off x="11808172" y="6525454"/>
            <a:ext cx="344966" cy="253916"/>
          </a:xfrm>
          <a:prstGeom prst="rect">
            <a:avLst/>
          </a:prstGeom>
          <a:noFill/>
        </p:spPr>
        <p:txBody>
          <a:bodyPr wrap="none" rtlCol="0">
            <a:spAutoFit/>
          </a:bodyPr>
          <a:lstStyle/>
          <a:p>
            <a:pPr algn="r"/>
            <a:fld id="{42D067E6-6582-4AD4-8521-F7089C370E58}" type="slidenum">
              <a:rPr lang="en-US" sz="1050" b="1" smtClean="0">
                <a:solidFill>
                  <a:srgbClr val="007CBA"/>
                </a:solidFill>
                <a:latin typeface="+mn-lt"/>
                <a:cs typeface="Helvetica"/>
              </a:rPr>
              <a:t>‹#›</a:t>
            </a:fld>
            <a:endParaRPr lang="en-US" sz="1050" b="1" dirty="0">
              <a:solidFill>
                <a:srgbClr val="007CBA"/>
              </a:solidFill>
              <a:latin typeface="+mn-lt"/>
              <a:cs typeface="Helvetica"/>
            </a:endParaRPr>
          </a:p>
        </p:txBody>
      </p:sp>
      <p:sp>
        <p:nvSpPr>
          <p:cNvPr id="10" name="Text Placeholder 2">
            <a:extLst>
              <a:ext uri="{FF2B5EF4-FFF2-40B4-BE49-F238E27FC236}">
                <a16:creationId xmlns:a16="http://schemas.microsoft.com/office/drawing/2014/main" id="{148998D0-665C-430C-B5A8-7123E9585FB0}"/>
              </a:ext>
            </a:extLst>
          </p:cNvPr>
          <p:cNvSpPr>
            <a:spLocks noGrp="1"/>
          </p:cNvSpPr>
          <p:nvPr>
            <p:ph idx="1"/>
          </p:nvPr>
        </p:nvSpPr>
        <p:spPr>
          <a:xfrm>
            <a:off x="414731" y="1410056"/>
            <a:ext cx="11362541" cy="5067656"/>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itle Placeholder 1">
            <a:extLst>
              <a:ext uri="{FF2B5EF4-FFF2-40B4-BE49-F238E27FC236}">
                <a16:creationId xmlns:a16="http://schemas.microsoft.com/office/drawing/2014/main" id="{A7E7DE65-0550-46F1-876B-1F7CA600003A}"/>
              </a:ext>
            </a:extLst>
          </p:cNvPr>
          <p:cNvSpPr>
            <a:spLocks noGrp="1"/>
          </p:cNvSpPr>
          <p:nvPr>
            <p:ph type="title"/>
          </p:nvPr>
        </p:nvSpPr>
        <p:spPr>
          <a:xfrm>
            <a:off x="414732" y="153828"/>
            <a:ext cx="10421337" cy="957129"/>
          </a:xfrm>
          <a:prstGeom prst="rect">
            <a:avLst/>
          </a:prstGeom>
        </p:spPr>
        <p:txBody>
          <a:bodyPr vert="horz" lIns="91440" tIns="45720" rIns="91440" bIns="45720" rtlCol="0" anchor="ctr">
            <a:noAutofit/>
          </a:bodyPr>
          <a:lstStyle/>
          <a:p>
            <a:r>
              <a:rPr lang="en-US" dirty="0"/>
              <a:t>Click to edit Master title style</a:t>
            </a:r>
          </a:p>
        </p:txBody>
      </p:sp>
    </p:spTree>
    <p:extLst>
      <p:ext uri="{BB962C8B-B14F-4D97-AF65-F5344CB8AC3E}">
        <p14:creationId xmlns:p14="http://schemas.microsoft.com/office/powerpoint/2010/main" val="412641635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9" name="TextBox 8"/>
          <p:cNvSpPr txBox="1"/>
          <p:nvPr/>
        </p:nvSpPr>
        <p:spPr>
          <a:xfrm>
            <a:off x="11808172" y="6525454"/>
            <a:ext cx="344966" cy="253916"/>
          </a:xfrm>
          <a:prstGeom prst="rect">
            <a:avLst/>
          </a:prstGeom>
          <a:noFill/>
        </p:spPr>
        <p:txBody>
          <a:bodyPr wrap="none" rtlCol="0">
            <a:spAutoFit/>
          </a:bodyPr>
          <a:lstStyle/>
          <a:p>
            <a:pPr algn="r"/>
            <a:fld id="{42D067E6-6582-4AD4-8521-F7089C370E58}" type="slidenum">
              <a:rPr lang="en-US" sz="1050" b="1" smtClean="0">
                <a:solidFill>
                  <a:srgbClr val="007CBA"/>
                </a:solidFill>
                <a:latin typeface="+mn-lt"/>
                <a:cs typeface="Helvetica"/>
              </a:rPr>
              <a:t>‹#›</a:t>
            </a:fld>
            <a:endParaRPr lang="en-US" sz="1050" b="1" dirty="0">
              <a:solidFill>
                <a:srgbClr val="007CBA"/>
              </a:solidFill>
              <a:latin typeface="+mn-lt"/>
              <a:cs typeface="Helvetica"/>
            </a:endParaRPr>
          </a:p>
        </p:txBody>
      </p:sp>
      <p:sp>
        <p:nvSpPr>
          <p:cNvPr id="10" name="Text Placeholder 2">
            <a:extLst>
              <a:ext uri="{FF2B5EF4-FFF2-40B4-BE49-F238E27FC236}">
                <a16:creationId xmlns:a16="http://schemas.microsoft.com/office/drawing/2014/main" id="{148998D0-665C-430C-B5A8-7123E9585FB0}"/>
              </a:ext>
            </a:extLst>
          </p:cNvPr>
          <p:cNvSpPr>
            <a:spLocks noGrp="1"/>
          </p:cNvSpPr>
          <p:nvPr>
            <p:ph idx="1"/>
          </p:nvPr>
        </p:nvSpPr>
        <p:spPr>
          <a:xfrm>
            <a:off x="414731" y="1410056"/>
            <a:ext cx="11362541" cy="5067656"/>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itle Placeholder 1">
            <a:extLst>
              <a:ext uri="{FF2B5EF4-FFF2-40B4-BE49-F238E27FC236}">
                <a16:creationId xmlns:a16="http://schemas.microsoft.com/office/drawing/2014/main" id="{A7E7DE65-0550-46F1-876B-1F7CA600003A}"/>
              </a:ext>
            </a:extLst>
          </p:cNvPr>
          <p:cNvSpPr>
            <a:spLocks noGrp="1"/>
          </p:cNvSpPr>
          <p:nvPr>
            <p:ph type="title"/>
          </p:nvPr>
        </p:nvSpPr>
        <p:spPr>
          <a:xfrm>
            <a:off x="414732" y="153828"/>
            <a:ext cx="10421337" cy="957129"/>
          </a:xfrm>
          <a:prstGeom prst="rect">
            <a:avLst/>
          </a:prstGeom>
        </p:spPr>
        <p:txBody>
          <a:bodyPr vert="horz" lIns="91440" tIns="45720" rIns="91440" bIns="45720" rtlCol="0" anchor="ctr">
            <a:noAutofit/>
          </a:bodyPr>
          <a:lstStyle/>
          <a:p>
            <a:r>
              <a:rPr lang="en-US"/>
              <a:t>Click to edit Master title style</a:t>
            </a:r>
          </a:p>
        </p:txBody>
      </p:sp>
    </p:spTree>
    <p:extLst>
      <p:ext uri="{BB962C8B-B14F-4D97-AF65-F5344CB8AC3E}">
        <p14:creationId xmlns:p14="http://schemas.microsoft.com/office/powerpoint/2010/main" val="165873647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32314F08-43E5-4184-8B69-879AD8C81E52}"/>
              </a:ext>
            </a:extLst>
          </p:cNvPr>
          <p:cNvSpPr/>
          <p:nvPr userDrawn="1"/>
        </p:nvSpPr>
        <p:spPr>
          <a:xfrm>
            <a:off x="0" y="3"/>
            <a:ext cx="12192000" cy="1222049"/>
          </a:xfrm>
          <a:prstGeom prst="rect">
            <a:avLst/>
          </a:prstGeom>
          <a:gradFill>
            <a:gsLst>
              <a:gs pos="5000">
                <a:srgbClr val="ECF1F8"/>
              </a:gs>
              <a:gs pos="100000">
                <a:srgbClr val="F6F8FC"/>
              </a:gs>
            </a:gsLst>
            <a:lin ang="16200000" scaled="0"/>
          </a:gradFill>
          <a:ln>
            <a:noFill/>
          </a:ln>
          <a:effectLst>
            <a:outerShdw blurRad="38100" dist="25400" dir="8100000" algn="tr" rotWithShape="0">
              <a:schemeClr val="bg1">
                <a:lumMod val="50000"/>
                <a:alpha val="30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2" name="Title 1"/>
          <p:cNvSpPr>
            <a:spLocks noGrp="1"/>
          </p:cNvSpPr>
          <p:nvPr>
            <p:ph type="title"/>
          </p:nvPr>
        </p:nvSpPr>
        <p:spPr/>
        <p:txBody>
          <a:bodyPr/>
          <a:lstStyle/>
          <a:p>
            <a:r>
              <a:rPr lang="en-US"/>
              <a:t>Click to edit Master title style</a:t>
            </a:r>
          </a:p>
        </p:txBody>
      </p:sp>
      <p:sp>
        <p:nvSpPr>
          <p:cNvPr id="8" name="TextBox 7">
            <a:extLst>
              <a:ext uri="{FF2B5EF4-FFF2-40B4-BE49-F238E27FC236}">
                <a16:creationId xmlns:a16="http://schemas.microsoft.com/office/drawing/2014/main" id="{7120D8E8-DF41-4927-91DE-FE5C9ADE0BF2}"/>
              </a:ext>
            </a:extLst>
          </p:cNvPr>
          <p:cNvSpPr txBox="1"/>
          <p:nvPr userDrawn="1"/>
        </p:nvSpPr>
        <p:spPr>
          <a:xfrm>
            <a:off x="11808172" y="6525454"/>
            <a:ext cx="344966" cy="253916"/>
          </a:xfrm>
          <a:prstGeom prst="rect">
            <a:avLst/>
          </a:prstGeom>
          <a:noFill/>
        </p:spPr>
        <p:txBody>
          <a:bodyPr wrap="none" rtlCol="0">
            <a:spAutoFit/>
          </a:bodyPr>
          <a:lstStyle/>
          <a:p>
            <a:pPr algn="r"/>
            <a:fld id="{42D067E6-6582-4AD4-8521-F7089C370E58}" type="slidenum">
              <a:rPr lang="en-US" sz="1050" b="1" smtClean="0">
                <a:solidFill>
                  <a:srgbClr val="007CBA"/>
                </a:solidFill>
                <a:latin typeface="+mn-lt"/>
                <a:cs typeface="Helvetica"/>
              </a:rPr>
              <a:t>‹#›</a:t>
            </a:fld>
            <a:endParaRPr lang="en-US" sz="1050" b="1" dirty="0">
              <a:solidFill>
                <a:srgbClr val="007CBA"/>
              </a:solidFill>
              <a:latin typeface="+mn-lt"/>
              <a:cs typeface="Helvetica"/>
            </a:endParaRPr>
          </a:p>
        </p:txBody>
      </p:sp>
      <p:pic>
        <p:nvPicPr>
          <p:cNvPr id="7" name="Picture 6" descr="FDA_FullColor_Monogram.jpg">
            <a:extLst>
              <a:ext uri="{FF2B5EF4-FFF2-40B4-BE49-F238E27FC236}">
                <a16:creationId xmlns:a16="http://schemas.microsoft.com/office/drawing/2014/main" id="{14282281-7764-4D3A-9B6A-727FE2DF02E7}"/>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11201673" y="130688"/>
            <a:ext cx="803788" cy="962511"/>
          </a:xfrm>
          <a:prstGeom prst="rect">
            <a:avLst/>
          </a:prstGeom>
        </p:spPr>
      </p:pic>
    </p:spTree>
    <p:extLst>
      <p:ext uri="{BB962C8B-B14F-4D97-AF65-F5344CB8AC3E}">
        <p14:creationId xmlns:p14="http://schemas.microsoft.com/office/powerpoint/2010/main" val="306622080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itleOnly" preserve="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TextBox 7">
            <a:extLst>
              <a:ext uri="{FF2B5EF4-FFF2-40B4-BE49-F238E27FC236}">
                <a16:creationId xmlns:a16="http://schemas.microsoft.com/office/drawing/2014/main" id="{7120D8E8-DF41-4927-91DE-FE5C9ADE0BF2}"/>
              </a:ext>
            </a:extLst>
          </p:cNvPr>
          <p:cNvSpPr txBox="1"/>
          <p:nvPr userDrawn="1"/>
        </p:nvSpPr>
        <p:spPr>
          <a:xfrm>
            <a:off x="11808172" y="6525454"/>
            <a:ext cx="344966" cy="253916"/>
          </a:xfrm>
          <a:prstGeom prst="rect">
            <a:avLst/>
          </a:prstGeom>
          <a:noFill/>
        </p:spPr>
        <p:txBody>
          <a:bodyPr wrap="none" rtlCol="0">
            <a:spAutoFit/>
          </a:bodyPr>
          <a:lstStyle/>
          <a:p>
            <a:pPr algn="r"/>
            <a:fld id="{42D067E6-6582-4AD4-8521-F7089C370E58}" type="slidenum">
              <a:rPr lang="en-US" sz="1050" b="1" smtClean="0">
                <a:solidFill>
                  <a:srgbClr val="007CBA"/>
                </a:solidFill>
                <a:latin typeface="+mn-lt"/>
                <a:cs typeface="Helvetica"/>
              </a:rPr>
              <a:t>‹#›</a:t>
            </a:fld>
            <a:endParaRPr lang="en-US" sz="1050" b="1" dirty="0">
              <a:solidFill>
                <a:srgbClr val="007CBA"/>
              </a:solidFill>
              <a:latin typeface="+mn-lt"/>
              <a:cs typeface="Helvetica"/>
            </a:endParaRPr>
          </a:p>
        </p:txBody>
      </p:sp>
    </p:spTree>
    <p:extLst>
      <p:ext uri="{BB962C8B-B14F-4D97-AF65-F5344CB8AC3E}">
        <p14:creationId xmlns:p14="http://schemas.microsoft.com/office/powerpoint/2010/main" val="175512419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C95F250-7A15-41D6-B3AB-93D87B435F82}"/>
              </a:ext>
            </a:extLst>
          </p:cNvPr>
          <p:cNvSpPr txBox="1"/>
          <p:nvPr userDrawn="1"/>
        </p:nvSpPr>
        <p:spPr>
          <a:xfrm>
            <a:off x="11808172" y="6525454"/>
            <a:ext cx="344966" cy="253916"/>
          </a:xfrm>
          <a:prstGeom prst="rect">
            <a:avLst/>
          </a:prstGeom>
          <a:noFill/>
        </p:spPr>
        <p:txBody>
          <a:bodyPr wrap="none" rtlCol="0">
            <a:spAutoFit/>
          </a:bodyPr>
          <a:lstStyle/>
          <a:p>
            <a:pPr algn="r"/>
            <a:fld id="{42D067E6-6582-4AD4-8521-F7089C370E58}" type="slidenum">
              <a:rPr lang="en-US" sz="1050" b="1" smtClean="0">
                <a:solidFill>
                  <a:srgbClr val="007CBA"/>
                </a:solidFill>
                <a:latin typeface="+mn-lt"/>
                <a:cs typeface="Helvetica"/>
              </a:rPr>
              <a:t>‹#›</a:t>
            </a:fld>
            <a:endParaRPr lang="en-US" sz="1050" b="1" dirty="0">
              <a:solidFill>
                <a:srgbClr val="007CBA"/>
              </a:solidFill>
              <a:latin typeface="+mn-lt"/>
              <a:cs typeface="Helvetica"/>
            </a:endParaRPr>
          </a:p>
        </p:txBody>
      </p:sp>
      <p:pic>
        <p:nvPicPr>
          <p:cNvPr id="6" name="Picture 5" descr="FDA_FullColor_Monogram.jpg">
            <a:extLst>
              <a:ext uri="{FF2B5EF4-FFF2-40B4-BE49-F238E27FC236}">
                <a16:creationId xmlns:a16="http://schemas.microsoft.com/office/drawing/2014/main" id="{A855F2CB-3398-40B9-A6C9-5FEFA7265ACB}"/>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11201673" y="130688"/>
            <a:ext cx="803788" cy="962511"/>
          </a:xfrm>
          <a:prstGeom prst="rect">
            <a:avLst/>
          </a:prstGeom>
        </p:spPr>
      </p:pic>
    </p:spTree>
    <p:extLst>
      <p:ext uri="{BB962C8B-B14F-4D97-AF65-F5344CB8AC3E}">
        <p14:creationId xmlns:p14="http://schemas.microsoft.com/office/powerpoint/2010/main" val="127319596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type="blank" preserve="1">
  <p:cSld name="2_Blank">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C95F250-7A15-41D6-B3AB-93D87B435F82}"/>
              </a:ext>
            </a:extLst>
          </p:cNvPr>
          <p:cNvSpPr txBox="1"/>
          <p:nvPr userDrawn="1"/>
        </p:nvSpPr>
        <p:spPr>
          <a:xfrm>
            <a:off x="11808172" y="6525454"/>
            <a:ext cx="344966" cy="253916"/>
          </a:xfrm>
          <a:prstGeom prst="rect">
            <a:avLst/>
          </a:prstGeom>
          <a:noFill/>
        </p:spPr>
        <p:txBody>
          <a:bodyPr wrap="none" rtlCol="0">
            <a:spAutoFit/>
          </a:bodyPr>
          <a:lstStyle/>
          <a:p>
            <a:pPr algn="r"/>
            <a:fld id="{42D067E6-6582-4AD4-8521-F7089C370E58}" type="slidenum">
              <a:rPr lang="en-US" sz="1050" b="1" smtClean="0">
                <a:solidFill>
                  <a:srgbClr val="007CBA"/>
                </a:solidFill>
                <a:latin typeface="+mn-lt"/>
                <a:cs typeface="Helvetica"/>
              </a:rPr>
              <a:t>‹#›</a:t>
            </a:fld>
            <a:endParaRPr lang="en-US" sz="1050" b="1" dirty="0">
              <a:solidFill>
                <a:srgbClr val="007CBA"/>
              </a:solidFill>
              <a:latin typeface="+mn-lt"/>
              <a:cs typeface="Helvetica"/>
            </a:endParaRPr>
          </a:p>
        </p:txBody>
      </p:sp>
    </p:spTree>
    <p:extLst>
      <p:ext uri="{BB962C8B-B14F-4D97-AF65-F5344CB8AC3E}">
        <p14:creationId xmlns:p14="http://schemas.microsoft.com/office/powerpoint/2010/main" val="234409252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04C0914E-71BC-4DAD-927E-8E789DEB5D46}"/>
              </a:ext>
            </a:extLst>
          </p:cNvPr>
          <p:cNvSpPr/>
          <p:nvPr userDrawn="1"/>
        </p:nvSpPr>
        <p:spPr>
          <a:xfrm>
            <a:off x="0" y="3"/>
            <a:ext cx="12192000" cy="1222049"/>
          </a:xfrm>
          <a:prstGeom prst="rect">
            <a:avLst/>
          </a:prstGeom>
          <a:gradFill>
            <a:gsLst>
              <a:gs pos="5000">
                <a:srgbClr val="ECF1F8"/>
              </a:gs>
              <a:gs pos="100000">
                <a:srgbClr val="F6F8FC"/>
              </a:gs>
            </a:gsLst>
            <a:lin ang="16200000" scaled="0"/>
          </a:gradFill>
          <a:ln>
            <a:noFill/>
          </a:ln>
          <a:effectLst>
            <a:outerShdw blurRad="38100" dist="25400" dir="8100000" algn="tr" rotWithShape="0">
              <a:schemeClr val="bg1">
                <a:lumMod val="50000"/>
                <a:alpha val="30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829174"/>
          </a:xfrm>
        </p:spPr>
        <p:txBody>
          <a:bodyPr/>
          <a:lstStyle>
            <a:lvl1pPr>
              <a:spcBef>
                <a:spcPts val="1350"/>
              </a:spcBef>
              <a:defRPr sz="1800"/>
            </a:lvl1pPr>
            <a:lvl2pPr>
              <a:spcBef>
                <a:spcPts val="450"/>
              </a:spcBef>
              <a:defRPr sz="1800"/>
            </a:lvl2pPr>
            <a:lvl3pPr>
              <a:spcBef>
                <a:spcPts val="450"/>
              </a:spcBef>
              <a:defRPr sz="1800"/>
            </a:lvl3pPr>
            <a:lvl4pPr>
              <a:spcBef>
                <a:spcPts val="450"/>
              </a:spcBef>
              <a:defRPr sz="1800"/>
            </a:lvl4pPr>
            <a:lvl5pPr>
              <a:spcBef>
                <a:spcPts val="450"/>
              </a:spcBef>
              <a:defRPr sz="180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97600" y="1600201"/>
            <a:ext cx="5384800" cy="4829174"/>
          </a:xfrm>
        </p:spPr>
        <p:txBody>
          <a:bodyPr/>
          <a:lstStyle>
            <a:lvl1pPr>
              <a:spcBef>
                <a:spcPts val="1350"/>
              </a:spcBef>
              <a:defRPr sz="1800"/>
            </a:lvl1pPr>
            <a:lvl2pPr>
              <a:spcBef>
                <a:spcPts val="450"/>
              </a:spcBef>
              <a:defRPr sz="1800"/>
            </a:lvl2pPr>
            <a:lvl3pPr>
              <a:spcBef>
                <a:spcPts val="450"/>
              </a:spcBef>
              <a:defRPr sz="1800"/>
            </a:lvl3pPr>
            <a:lvl4pPr>
              <a:spcBef>
                <a:spcPts val="450"/>
              </a:spcBef>
              <a:defRPr sz="1800"/>
            </a:lvl4pPr>
            <a:lvl5pPr>
              <a:spcBef>
                <a:spcPts val="450"/>
              </a:spcBef>
              <a:defRPr sz="180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Box 9">
            <a:extLst>
              <a:ext uri="{FF2B5EF4-FFF2-40B4-BE49-F238E27FC236}">
                <a16:creationId xmlns:a16="http://schemas.microsoft.com/office/drawing/2014/main" id="{BBDED86A-5FCC-4C2D-9680-6C932AF9E64C}"/>
              </a:ext>
            </a:extLst>
          </p:cNvPr>
          <p:cNvSpPr txBox="1"/>
          <p:nvPr userDrawn="1"/>
        </p:nvSpPr>
        <p:spPr>
          <a:xfrm>
            <a:off x="11808172" y="6525454"/>
            <a:ext cx="344966" cy="253916"/>
          </a:xfrm>
          <a:prstGeom prst="rect">
            <a:avLst/>
          </a:prstGeom>
          <a:noFill/>
        </p:spPr>
        <p:txBody>
          <a:bodyPr wrap="none" rtlCol="0">
            <a:spAutoFit/>
          </a:bodyPr>
          <a:lstStyle/>
          <a:p>
            <a:pPr algn="r"/>
            <a:fld id="{42D067E6-6582-4AD4-8521-F7089C370E58}" type="slidenum">
              <a:rPr lang="en-US" sz="1050" b="1" smtClean="0">
                <a:solidFill>
                  <a:srgbClr val="007CBA"/>
                </a:solidFill>
                <a:latin typeface="+mn-lt"/>
                <a:cs typeface="Helvetica"/>
              </a:rPr>
              <a:t>‹#›</a:t>
            </a:fld>
            <a:endParaRPr lang="en-US" sz="1050" b="1" dirty="0">
              <a:solidFill>
                <a:srgbClr val="007CBA"/>
              </a:solidFill>
              <a:latin typeface="+mn-lt"/>
              <a:cs typeface="Helvetica"/>
            </a:endParaRPr>
          </a:p>
        </p:txBody>
      </p:sp>
      <p:pic>
        <p:nvPicPr>
          <p:cNvPr id="9" name="Picture 8" descr="FDA_FullColor_Monogram.jpg">
            <a:extLst>
              <a:ext uri="{FF2B5EF4-FFF2-40B4-BE49-F238E27FC236}">
                <a16:creationId xmlns:a16="http://schemas.microsoft.com/office/drawing/2014/main" id="{A1F983A7-BB96-4D05-81EB-B85904B17421}"/>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11201673" y="130688"/>
            <a:ext cx="803788" cy="962511"/>
          </a:xfrm>
          <a:prstGeom prst="rect">
            <a:avLst/>
          </a:prstGeom>
        </p:spPr>
      </p:pic>
    </p:spTree>
    <p:extLst>
      <p:ext uri="{BB962C8B-B14F-4D97-AF65-F5344CB8AC3E}">
        <p14:creationId xmlns:p14="http://schemas.microsoft.com/office/powerpoint/2010/main" val="362420276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10" name="TextBox 9">
            <a:extLst>
              <a:ext uri="{FF2B5EF4-FFF2-40B4-BE49-F238E27FC236}">
                <a16:creationId xmlns:a16="http://schemas.microsoft.com/office/drawing/2014/main" id="{BBDED86A-5FCC-4C2D-9680-6C932AF9E64C}"/>
              </a:ext>
            </a:extLst>
          </p:cNvPr>
          <p:cNvSpPr txBox="1"/>
          <p:nvPr userDrawn="1"/>
        </p:nvSpPr>
        <p:spPr>
          <a:xfrm>
            <a:off x="11808172" y="6525454"/>
            <a:ext cx="344966" cy="253916"/>
          </a:xfrm>
          <a:prstGeom prst="rect">
            <a:avLst/>
          </a:prstGeom>
          <a:noFill/>
        </p:spPr>
        <p:txBody>
          <a:bodyPr wrap="none" rtlCol="0">
            <a:spAutoFit/>
          </a:bodyPr>
          <a:lstStyle/>
          <a:p>
            <a:pPr algn="r"/>
            <a:fld id="{42D067E6-6582-4AD4-8521-F7089C370E58}" type="slidenum">
              <a:rPr lang="en-US" sz="1050" b="1" smtClean="0">
                <a:solidFill>
                  <a:srgbClr val="007CBA"/>
                </a:solidFill>
                <a:latin typeface="+mn-lt"/>
                <a:cs typeface="Helvetica"/>
              </a:rPr>
              <a:t>‹#›</a:t>
            </a:fld>
            <a:endParaRPr lang="en-US" sz="1050" b="1" dirty="0">
              <a:solidFill>
                <a:srgbClr val="007CBA"/>
              </a:solidFill>
              <a:latin typeface="+mn-lt"/>
              <a:cs typeface="Helvetica"/>
            </a:endParaRPr>
          </a:p>
        </p:txBody>
      </p:sp>
      <p:sp>
        <p:nvSpPr>
          <p:cNvPr id="7" name="Content Placeholder 2">
            <a:extLst>
              <a:ext uri="{FF2B5EF4-FFF2-40B4-BE49-F238E27FC236}">
                <a16:creationId xmlns:a16="http://schemas.microsoft.com/office/drawing/2014/main" id="{37BB66A3-84B8-4EF4-9CEF-6B3AEE78E3A3}"/>
              </a:ext>
            </a:extLst>
          </p:cNvPr>
          <p:cNvSpPr>
            <a:spLocks noGrp="1"/>
          </p:cNvSpPr>
          <p:nvPr>
            <p:ph sz="half" idx="1"/>
          </p:nvPr>
        </p:nvSpPr>
        <p:spPr>
          <a:xfrm>
            <a:off x="609600" y="1600201"/>
            <a:ext cx="5384800" cy="4829174"/>
          </a:xfrm>
        </p:spPr>
        <p:txBody>
          <a:bodyPr/>
          <a:lstStyle>
            <a:lvl1pPr>
              <a:spcBef>
                <a:spcPts val="1350"/>
              </a:spcBef>
              <a:defRPr sz="1800"/>
            </a:lvl1pPr>
            <a:lvl2pPr>
              <a:spcBef>
                <a:spcPts val="450"/>
              </a:spcBef>
              <a:defRPr sz="1800"/>
            </a:lvl2pPr>
            <a:lvl3pPr>
              <a:spcBef>
                <a:spcPts val="450"/>
              </a:spcBef>
              <a:defRPr sz="1800"/>
            </a:lvl3pPr>
            <a:lvl4pPr>
              <a:spcBef>
                <a:spcPts val="450"/>
              </a:spcBef>
              <a:defRPr sz="1800"/>
            </a:lvl4pPr>
            <a:lvl5pPr>
              <a:spcBef>
                <a:spcPts val="450"/>
              </a:spcBef>
              <a:defRPr sz="180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3">
            <a:extLst>
              <a:ext uri="{FF2B5EF4-FFF2-40B4-BE49-F238E27FC236}">
                <a16:creationId xmlns:a16="http://schemas.microsoft.com/office/drawing/2014/main" id="{A6B191C6-0CF5-407A-A4E8-2B61FE8B9E7C}"/>
              </a:ext>
            </a:extLst>
          </p:cNvPr>
          <p:cNvSpPr>
            <a:spLocks noGrp="1"/>
          </p:cNvSpPr>
          <p:nvPr>
            <p:ph sz="half" idx="2"/>
          </p:nvPr>
        </p:nvSpPr>
        <p:spPr>
          <a:xfrm>
            <a:off x="6197600" y="1600201"/>
            <a:ext cx="5384800" cy="4829174"/>
          </a:xfrm>
        </p:spPr>
        <p:txBody>
          <a:bodyPr/>
          <a:lstStyle>
            <a:lvl1pPr>
              <a:spcBef>
                <a:spcPts val="1350"/>
              </a:spcBef>
              <a:defRPr sz="1800"/>
            </a:lvl1pPr>
            <a:lvl2pPr>
              <a:spcBef>
                <a:spcPts val="450"/>
              </a:spcBef>
              <a:defRPr sz="1800"/>
            </a:lvl2pPr>
            <a:lvl3pPr>
              <a:spcBef>
                <a:spcPts val="450"/>
              </a:spcBef>
              <a:defRPr sz="1800"/>
            </a:lvl3pPr>
            <a:lvl4pPr>
              <a:spcBef>
                <a:spcPts val="450"/>
              </a:spcBef>
              <a:defRPr sz="1800"/>
            </a:lvl4pPr>
            <a:lvl5pPr>
              <a:spcBef>
                <a:spcPts val="450"/>
              </a:spcBef>
              <a:defRPr sz="180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2615373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4474C0E3-EB47-483F-8118-FB9E277F7E7E}"/>
              </a:ext>
            </a:extLst>
          </p:cNvPr>
          <p:cNvSpPr/>
          <p:nvPr userDrawn="1"/>
        </p:nvSpPr>
        <p:spPr>
          <a:xfrm>
            <a:off x="0" y="3"/>
            <a:ext cx="12192000" cy="1222049"/>
          </a:xfrm>
          <a:prstGeom prst="rect">
            <a:avLst/>
          </a:prstGeom>
          <a:gradFill>
            <a:gsLst>
              <a:gs pos="5000">
                <a:srgbClr val="ECF1F8"/>
              </a:gs>
              <a:gs pos="100000">
                <a:srgbClr val="F6F8FC"/>
              </a:gs>
            </a:gsLst>
            <a:lin ang="16200000" scaled="0"/>
          </a:gradFill>
          <a:ln>
            <a:noFill/>
          </a:ln>
          <a:effectLst>
            <a:outerShdw blurRad="38100" dist="25400" dir="8100000" algn="tr" rotWithShape="0">
              <a:schemeClr val="bg1">
                <a:lumMod val="50000"/>
                <a:alpha val="30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5" name="Text Placeholder 4"/>
          <p:cNvSpPr>
            <a:spLocks noGrp="1"/>
          </p:cNvSpPr>
          <p:nvPr>
            <p:ph type="body" sz="quarter" idx="3"/>
          </p:nvPr>
        </p:nvSpPr>
        <p:spPr>
          <a:xfrm>
            <a:off x="6193369" y="1535113"/>
            <a:ext cx="5389033"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2" name="TextBox 11">
            <a:extLst>
              <a:ext uri="{FF2B5EF4-FFF2-40B4-BE49-F238E27FC236}">
                <a16:creationId xmlns:a16="http://schemas.microsoft.com/office/drawing/2014/main" id="{C997EF27-CF8F-4103-A0E0-D9B034C4707C}"/>
              </a:ext>
            </a:extLst>
          </p:cNvPr>
          <p:cNvSpPr txBox="1"/>
          <p:nvPr userDrawn="1"/>
        </p:nvSpPr>
        <p:spPr>
          <a:xfrm>
            <a:off x="11808172" y="6525454"/>
            <a:ext cx="344966" cy="253916"/>
          </a:xfrm>
          <a:prstGeom prst="rect">
            <a:avLst/>
          </a:prstGeom>
          <a:noFill/>
        </p:spPr>
        <p:txBody>
          <a:bodyPr wrap="none" rtlCol="0">
            <a:spAutoFit/>
          </a:bodyPr>
          <a:lstStyle/>
          <a:p>
            <a:pPr algn="r"/>
            <a:fld id="{42D067E6-6582-4AD4-8521-F7089C370E58}" type="slidenum">
              <a:rPr lang="en-US" sz="1050" b="1" smtClean="0">
                <a:solidFill>
                  <a:srgbClr val="007CBA"/>
                </a:solidFill>
                <a:latin typeface="+mn-lt"/>
                <a:cs typeface="Helvetica"/>
              </a:rPr>
              <a:t>‹#›</a:t>
            </a:fld>
            <a:endParaRPr lang="en-US" sz="1050" b="1" dirty="0">
              <a:solidFill>
                <a:srgbClr val="007CBA"/>
              </a:solidFill>
              <a:latin typeface="+mn-lt"/>
              <a:cs typeface="Helvetica"/>
            </a:endParaRPr>
          </a:p>
        </p:txBody>
      </p:sp>
      <p:pic>
        <p:nvPicPr>
          <p:cNvPr id="11" name="Picture 10" descr="FDA_FullColor_Monogram.jpg">
            <a:extLst>
              <a:ext uri="{FF2B5EF4-FFF2-40B4-BE49-F238E27FC236}">
                <a16:creationId xmlns:a16="http://schemas.microsoft.com/office/drawing/2014/main" id="{396E557D-7C09-4A06-92CC-F3B13843530D}"/>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11201673" y="130688"/>
            <a:ext cx="803788" cy="962511"/>
          </a:xfrm>
          <a:prstGeom prst="rect">
            <a:avLst/>
          </a:prstGeom>
        </p:spPr>
      </p:pic>
      <p:sp>
        <p:nvSpPr>
          <p:cNvPr id="13" name="Content Placeholder 2">
            <a:extLst>
              <a:ext uri="{FF2B5EF4-FFF2-40B4-BE49-F238E27FC236}">
                <a16:creationId xmlns:a16="http://schemas.microsoft.com/office/drawing/2014/main" id="{A195BC2F-8AEB-4212-BC0C-54161C0F1F10}"/>
              </a:ext>
            </a:extLst>
          </p:cNvPr>
          <p:cNvSpPr>
            <a:spLocks noGrp="1"/>
          </p:cNvSpPr>
          <p:nvPr>
            <p:ph sz="half" idx="10"/>
          </p:nvPr>
        </p:nvSpPr>
        <p:spPr>
          <a:xfrm>
            <a:off x="609600" y="2174875"/>
            <a:ext cx="5384800" cy="4254500"/>
          </a:xfrm>
        </p:spPr>
        <p:txBody>
          <a:bodyPr/>
          <a:lstStyle>
            <a:lvl1pPr>
              <a:spcBef>
                <a:spcPts val="1350"/>
              </a:spcBef>
              <a:defRPr sz="1800"/>
            </a:lvl1pPr>
            <a:lvl2pPr>
              <a:spcBef>
                <a:spcPts val="450"/>
              </a:spcBef>
              <a:defRPr sz="1800"/>
            </a:lvl2pPr>
            <a:lvl3pPr>
              <a:spcBef>
                <a:spcPts val="450"/>
              </a:spcBef>
              <a:defRPr sz="1800"/>
            </a:lvl3pPr>
            <a:lvl4pPr>
              <a:spcBef>
                <a:spcPts val="450"/>
              </a:spcBef>
              <a:defRPr sz="1800"/>
            </a:lvl4pPr>
            <a:lvl5pPr>
              <a:spcBef>
                <a:spcPts val="450"/>
              </a:spcBef>
              <a:defRPr sz="180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3">
            <a:extLst>
              <a:ext uri="{FF2B5EF4-FFF2-40B4-BE49-F238E27FC236}">
                <a16:creationId xmlns:a16="http://schemas.microsoft.com/office/drawing/2014/main" id="{0BBF2234-A6CC-4992-9C66-A4372A8D9A22}"/>
              </a:ext>
            </a:extLst>
          </p:cNvPr>
          <p:cNvSpPr>
            <a:spLocks noGrp="1"/>
          </p:cNvSpPr>
          <p:nvPr>
            <p:ph sz="half" idx="2"/>
          </p:nvPr>
        </p:nvSpPr>
        <p:spPr>
          <a:xfrm>
            <a:off x="6197600" y="2174875"/>
            <a:ext cx="5384800" cy="4254500"/>
          </a:xfrm>
        </p:spPr>
        <p:txBody>
          <a:bodyPr/>
          <a:lstStyle>
            <a:lvl1pPr>
              <a:spcBef>
                <a:spcPts val="1350"/>
              </a:spcBef>
              <a:defRPr sz="1800"/>
            </a:lvl1pPr>
            <a:lvl2pPr>
              <a:spcBef>
                <a:spcPts val="450"/>
              </a:spcBef>
              <a:defRPr sz="1800"/>
            </a:lvl2pPr>
            <a:lvl3pPr>
              <a:spcBef>
                <a:spcPts val="450"/>
              </a:spcBef>
              <a:defRPr sz="1800"/>
            </a:lvl3pPr>
            <a:lvl4pPr>
              <a:spcBef>
                <a:spcPts val="450"/>
              </a:spcBef>
              <a:defRPr sz="1800"/>
            </a:lvl4pPr>
            <a:lvl5pPr>
              <a:spcBef>
                <a:spcPts val="450"/>
              </a:spcBef>
              <a:defRPr sz="180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3255185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5" name="Text Placeholder 4"/>
          <p:cNvSpPr>
            <a:spLocks noGrp="1"/>
          </p:cNvSpPr>
          <p:nvPr>
            <p:ph type="body" sz="quarter" idx="3"/>
          </p:nvPr>
        </p:nvSpPr>
        <p:spPr>
          <a:xfrm>
            <a:off x="6193369" y="1535113"/>
            <a:ext cx="5389033"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2" name="TextBox 11">
            <a:extLst>
              <a:ext uri="{FF2B5EF4-FFF2-40B4-BE49-F238E27FC236}">
                <a16:creationId xmlns:a16="http://schemas.microsoft.com/office/drawing/2014/main" id="{C997EF27-CF8F-4103-A0E0-D9B034C4707C}"/>
              </a:ext>
            </a:extLst>
          </p:cNvPr>
          <p:cNvSpPr txBox="1"/>
          <p:nvPr userDrawn="1"/>
        </p:nvSpPr>
        <p:spPr>
          <a:xfrm>
            <a:off x="11808172" y="6525454"/>
            <a:ext cx="344966" cy="253916"/>
          </a:xfrm>
          <a:prstGeom prst="rect">
            <a:avLst/>
          </a:prstGeom>
          <a:noFill/>
        </p:spPr>
        <p:txBody>
          <a:bodyPr wrap="none" rtlCol="0">
            <a:spAutoFit/>
          </a:bodyPr>
          <a:lstStyle/>
          <a:p>
            <a:pPr algn="r"/>
            <a:fld id="{42D067E6-6582-4AD4-8521-F7089C370E58}" type="slidenum">
              <a:rPr lang="en-US" sz="1050" b="1" smtClean="0">
                <a:solidFill>
                  <a:srgbClr val="007CBA"/>
                </a:solidFill>
                <a:latin typeface="+mn-lt"/>
                <a:cs typeface="Helvetica"/>
              </a:rPr>
              <a:t>‹#›</a:t>
            </a:fld>
            <a:endParaRPr lang="en-US" sz="1050" b="1" dirty="0">
              <a:solidFill>
                <a:srgbClr val="007CBA"/>
              </a:solidFill>
              <a:latin typeface="+mn-lt"/>
              <a:cs typeface="Helvetica"/>
            </a:endParaRPr>
          </a:p>
        </p:txBody>
      </p:sp>
      <p:sp>
        <p:nvSpPr>
          <p:cNvPr id="9" name="Content Placeholder 2">
            <a:extLst>
              <a:ext uri="{FF2B5EF4-FFF2-40B4-BE49-F238E27FC236}">
                <a16:creationId xmlns:a16="http://schemas.microsoft.com/office/drawing/2014/main" id="{8C9CE85F-F057-4F92-A3C7-0300B3F95F63}"/>
              </a:ext>
            </a:extLst>
          </p:cNvPr>
          <p:cNvSpPr>
            <a:spLocks noGrp="1"/>
          </p:cNvSpPr>
          <p:nvPr>
            <p:ph sz="half" idx="10"/>
          </p:nvPr>
        </p:nvSpPr>
        <p:spPr>
          <a:xfrm>
            <a:off x="609600" y="2174875"/>
            <a:ext cx="5384800" cy="4254500"/>
          </a:xfrm>
        </p:spPr>
        <p:txBody>
          <a:bodyPr/>
          <a:lstStyle>
            <a:lvl1pPr>
              <a:spcBef>
                <a:spcPts val="1350"/>
              </a:spcBef>
              <a:defRPr sz="1800"/>
            </a:lvl1pPr>
            <a:lvl2pPr>
              <a:spcBef>
                <a:spcPts val="450"/>
              </a:spcBef>
              <a:defRPr sz="1800"/>
            </a:lvl2pPr>
            <a:lvl3pPr>
              <a:spcBef>
                <a:spcPts val="450"/>
              </a:spcBef>
              <a:defRPr sz="1800"/>
            </a:lvl3pPr>
            <a:lvl4pPr>
              <a:spcBef>
                <a:spcPts val="450"/>
              </a:spcBef>
              <a:defRPr sz="1800"/>
            </a:lvl4pPr>
            <a:lvl5pPr>
              <a:spcBef>
                <a:spcPts val="450"/>
              </a:spcBef>
              <a:defRPr sz="180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3">
            <a:extLst>
              <a:ext uri="{FF2B5EF4-FFF2-40B4-BE49-F238E27FC236}">
                <a16:creationId xmlns:a16="http://schemas.microsoft.com/office/drawing/2014/main" id="{DA2A48F2-5985-4D82-9D1A-3D336CAF6129}"/>
              </a:ext>
            </a:extLst>
          </p:cNvPr>
          <p:cNvSpPr>
            <a:spLocks noGrp="1"/>
          </p:cNvSpPr>
          <p:nvPr>
            <p:ph sz="half" idx="2"/>
          </p:nvPr>
        </p:nvSpPr>
        <p:spPr>
          <a:xfrm>
            <a:off x="6197600" y="2174875"/>
            <a:ext cx="5384800" cy="4254500"/>
          </a:xfrm>
        </p:spPr>
        <p:txBody>
          <a:bodyPr/>
          <a:lstStyle>
            <a:lvl1pPr>
              <a:spcBef>
                <a:spcPts val="1350"/>
              </a:spcBef>
              <a:defRPr sz="1800"/>
            </a:lvl1pPr>
            <a:lvl2pPr>
              <a:spcBef>
                <a:spcPts val="450"/>
              </a:spcBef>
              <a:defRPr sz="1800"/>
            </a:lvl2pPr>
            <a:lvl3pPr>
              <a:spcBef>
                <a:spcPts val="450"/>
              </a:spcBef>
              <a:defRPr sz="1800"/>
            </a:lvl3pPr>
            <a:lvl4pPr>
              <a:spcBef>
                <a:spcPts val="450"/>
              </a:spcBef>
              <a:defRPr sz="1800"/>
            </a:lvl4pPr>
            <a:lvl5pPr>
              <a:spcBef>
                <a:spcPts val="450"/>
              </a:spcBef>
              <a:defRPr sz="180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850600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eft Half Highlight">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5EE5F933-6823-0847-8B03-0EFB68ADE05C}"/>
              </a:ext>
            </a:extLst>
          </p:cNvPr>
          <p:cNvSpPr/>
          <p:nvPr userDrawn="1"/>
        </p:nvSpPr>
        <p:spPr>
          <a:xfrm>
            <a:off x="-1" y="1033462"/>
            <a:ext cx="6096001" cy="5158331"/>
          </a:xfrm>
          <a:prstGeom prst="rect">
            <a:avLst/>
          </a:prstGeom>
          <a:solidFill>
            <a:schemeClr val="accent4">
              <a:lumMod val="20000"/>
              <a:lumOff val="80000"/>
            </a:schemeClr>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lumMod val="65000"/>
                  <a:lumOff val="35000"/>
                </a:prstClr>
              </a:solidFill>
              <a:effectLst/>
              <a:uLnTx/>
              <a:uFillTx/>
              <a:latin typeface="Roboto Medium" panose="020B0604020202020204" charset="0"/>
              <a:ea typeface="+mn-ea"/>
              <a:cs typeface="+mn-cs"/>
            </a:endParaRPr>
          </a:p>
        </p:txBody>
      </p:sp>
      <p:sp>
        <p:nvSpPr>
          <p:cNvPr id="21" name="Rectangle 20">
            <a:extLst>
              <a:ext uri="{FF2B5EF4-FFF2-40B4-BE49-F238E27FC236}">
                <a16:creationId xmlns:a16="http://schemas.microsoft.com/office/drawing/2014/main" id="{CA77569F-79D3-4C56-B228-8BCE2C883993}"/>
              </a:ext>
            </a:extLst>
          </p:cNvPr>
          <p:cNvSpPr/>
          <p:nvPr userDrawn="1"/>
        </p:nvSpPr>
        <p:spPr>
          <a:xfrm rot="10800000">
            <a:off x="0" y="-3"/>
            <a:ext cx="12192000" cy="1033466"/>
          </a:xfrm>
          <a:prstGeom prst="rect">
            <a:avLst/>
          </a:prstGeom>
          <a:solidFill>
            <a:schemeClr val="bg1"/>
          </a:solidFill>
          <a:ln>
            <a:noFill/>
          </a:ln>
          <a:effectLst>
            <a:outerShdw blurRad="304800" dist="38100" dir="5400000" algn="t"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lvl="0"/>
            <a:endParaRPr lang="en-GB"/>
          </a:p>
        </p:txBody>
      </p:sp>
      <p:sp>
        <p:nvSpPr>
          <p:cNvPr id="3" name="Rectangle 2">
            <a:extLst>
              <a:ext uri="{FF2B5EF4-FFF2-40B4-BE49-F238E27FC236}">
                <a16:creationId xmlns:a16="http://schemas.microsoft.com/office/drawing/2014/main" id="{34389EE8-C7F5-4AD3-958A-2A34272A5B0C}"/>
              </a:ext>
            </a:extLst>
          </p:cNvPr>
          <p:cNvSpPr/>
          <p:nvPr userDrawn="1"/>
        </p:nvSpPr>
        <p:spPr>
          <a:xfrm>
            <a:off x="0" y="6191250"/>
            <a:ext cx="12192000" cy="655416"/>
          </a:xfrm>
          <a:prstGeom prst="rect">
            <a:avLst/>
          </a:prstGeom>
          <a:solidFill>
            <a:schemeClr val="bg1"/>
          </a:solidFill>
          <a:ln>
            <a:noFill/>
          </a:ln>
          <a:effectLst>
            <a:outerShdw blurRad="292100" dist="38100" dir="16200000"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ctr" anchorCtr="0"/>
          <a:lstStyle/>
          <a:p>
            <a:pPr algn="l"/>
            <a:endParaRPr lang="en-GB"/>
          </a:p>
        </p:txBody>
      </p:sp>
    </p:spTree>
    <p:extLst>
      <p:ext uri="{BB962C8B-B14F-4D97-AF65-F5344CB8AC3E}">
        <p14:creationId xmlns:p14="http://schemas.microsoft.com/office/powerpoint/2010/main" val="21422478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2" y="273050"/>
            <a:ext cx="4011084" cy="803720"/>
          </a:xfrm>
        </p:spPr>
        <p:txBody>
          <a:bodyPr anchor="b"/>
          <a:lstStyle>
            <a:lvl1pPr algn="l">
              <a:defRPr sz="2100" b="1">
                <a:solidFill>
                  <a:srgbClr val="007CBA"/>
                </a:solidFill>
              </a:defRPr>
            </a:lvl1pPr>
          </a:lstStyle>
          <a:p>
            <a:r>
              <a:rPr lang="en-US" dirty="0"/>
              <a:t>Click to edit Master title style</a:t>
            </a:r>
          </a:p>
        </p:txBody>
      </p:sp>
      <p:sp>
        <p:nvSpPr>
          <p:cNvPr id="3" name="Content Placeholder 2"/>
          <p:cNvSpPr>
            <a:spLocks noGrp="1"/>
          </p:cNvSpPr>
          <p:nvPr>
            <p:ph idx="1"/>
          </p:nvPr>
        </p:nvSpPr>
        <p:spPr>
          <a:xfrm>
            <a:off x="4766733" y="273053"/>
            <a:ext cx="6815667" cy="5853113"/>
          </a:xfrm>
        </p:spPr>
        <p:txBody>
          <a:bodyPr/>
          <a:lstStyle>
            <a:lvl1pPr>
              <a:spcBef>
                <a:spcPts val="1350"/>
              </a:spcBef>
              <a:defRPr sz="1800"/>
            </a:lvl1pPr>
            <a:lvl2pPr>
              <a:spcBef>
                <a:spcPts val="450"/>
              </a:spcBef>
              <a:defRPr sz="1800"/>
            </a:lvl2pPr>
            <a:lvl3pPr>
              <a:spcBef>
                <a:spcPts val="450"/>
              </a:spcBef>
              <a:defRPr sz="1800"/>
            </a:lvl3pPr>
            <a:lvl4pPr>
              <a:spcBef>
                <a:spcPts val="450"/>
              </a:spcBef>
              <a:defRPr sz="1800"/>
            </a:lvl4pPr>
            <a:lvl5pPr>
              <a:spcBef>
                <a:spcPts val="450"/>
              </a:spcBef>
              <a:defRPr sz="1800"/>
            </a:lvl5pPr>
            <a:lvl6pPr>
              <a:defRPr sz="1500"/>
            </a:lvl6pPr>
            <a:lvl7pPr>
              <a:defRPr sz="1500"/>
            </a:lvl7pPr>
            <a:lvl8pPr>
              <a:defRPr sz="1500"/>
            </a:lvl8pPr>
            <a:lvl9pPr>
              <a:defRPr sz="15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609602" y="1145137"/>
            <a:ext cx="4011084" cy="4981027"/>
          </a:xfrm>
        </p:spPr>
        <p:txBody>
          <a:bodyPr/>
          <a:lstStyle>
            <a:lvl1pPr marL="0" indent="0">
              <a:buNone/>
              <a:defRPr sz="18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dirty="0"/>
              <a:t>Click to edit Master text styles</a:t>
            </a:r>
          </a:p>
        </p:txBody>
      </p:sp>
      <p:sp>
        <p:nvSpPr>
          <p:cNvPr id="10" name="TextBox 9">
            <a:extLst>
              <a:ext uri="{FF2B5EF4-FFF2-40B4-BE49-F238E27FC236}">
                <a16:creationId xmlns:a16="http://schemas.microsoft.com/office/drawing/2014/main" id="{8046404D-4404-4D4A-893D-58787AD1C388}"/>
              </a:ext>
            </a:extLst>
          </p:cNvPr>
          <p:cNvSpPr txBox="1"/>
          <p:nvPr userDrawn="1"/>
        </p:nvSpPr>
        <p:spPr>
          <a:xfrm>
            <a:off x="11808172" y="6525454"/>
            <a:ext cx="344966" cy="253916"/>
          </a:xfrm>
          <a:prstGeom prst="rect">
            <a:avLst/>
          </a:prstGeom>
          <a:noFill/>
        </p:spPr>
        <p:txBody>
          <a:bodyPr wrap="none" rtlCol="0">
            <a:spAutoFit/>
          </a:bodyPr>
          <a:lstStyle/>
          <a:p>
            <a:pPr algn="r"/>
            <a:fld id="{42D067E6-6582-4AD4-8521-F7089C370E58}" type="slidenum">
              <a:rPr lang="en-US" sz="1050" b="1" smtClean="0">
                <a:solidFill>
                  <a:srgbClr val="007CBA"/>
                </a:solidFill>
                <a:latin typeface="+mn-lt"/>
                <a:cs typeface="Helvetica"/>
              </a:rPr>
              <a:t>‹#›</a:t>
            </a:fld>
            <a:endParaRPr lang="en-US" sz="1050" b="1" dirty="0">
              <a:solidFill>
                <a:srgbClr val="007CBA"/>
              </a:solidFill>
              <a:latin typeface="+mn-lt"/>
              <a:cs typeface="Helvetica"/>
            </a:endParaRPr>
          </a:p>
        </p:txBody>
      </p:sp>
    </p:spTree>
    <p:extLst>
      <p:ext uri="{BB962C8B-B14F-4D97-AF65-F5344CB8AC3E}">
        <p14:creationId xmlns:p14="http://schemas.microsoft.com/office/powerpoint/2010/main" val="195912626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10" name="TextBox 9">
            <a:extLst>
              <a:ext uri="{FF2B5EF4-FFF2-40B4-BE49-F238E27FC236}">
                <a16:creationId xmlns:a16="http://schemas.microsoft.com/office/drawing/2014/main" id="{592478FE-8599-4D89-B99D-B7C877D296FF}"/>
              </a:ext>
            </a:extLst>
          </p:cNvPr>
          <p:cNvSpPr txBox="1"/>
          <p:nvPr userDrawn="1"/>
        </p:nvSpPr>
        <p:spPr>
          <a:xfrm>
            <a:off x="11808172" y="6525454"/>
            <a:ext cx="344966" cy="253916"/>
          </a:xfrm>
          <a:prstGeom prst="rect">
            <a:avLst/>
          </a:prstGeom>
          <a:noFill/>
        </p:spPr>
        <p:txBody>
          <a:bodyPr wrap="none" rtlCol="0">
            <a:spAutoFit/>
          </a:bodyPr>
          <a:lstStyle/>
          <a:p>
            <a:pPr algn="r"/>
            <a:fld id="{42D067E6-6582-4AD4-8521-F7089C370E58}" type="slidenum">
              <a:rPr lang="en-US" sz="1050" b="1" smtClean="0">
                <a:solidFill>
                  <a:srgbClr val="007CBA"/>
                </a:solidFill>
                <a:latin typeface="+mn-lt"/>
                <a:cs typeface="Helvetica"/>
              </a:rPr>
              <a:t>‹#›</a:t>
            </a:fld>
            <a:endParaRPr lang="en-US" sz="1050" b="1" dirty="0">
              <a:solidFill>
                <a:srgbClr val="007CBA"/>
              </a:solidFill>
              <a:latin typeface="+mn-lt"/>
              <a:cs typeface="Helvetica"/>
            </a:endParaRPr>
          </a:p>
        </p:txBody>
      </p:sp>
    </p:spTree>
    <p:extLst>
      <p:ext uri="{BB962C8B-B14F-4D97-AF65-F5344CB8AC3E}">
        <p14:creationId xmlns:p14="http://schemas.microsoft.com/office/powerpoint/2010/main" val="58646860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type="blank" preserve="1">
  <p:cSld name="1_Blank">
    <p:spTree>
      <p:nvGrpSpPr>
        <p:cNvPr id="1" name=""/>
        <p:cNvGrpSpPr/>
        <p:nvPr/>
      </p:nvGrpSpPr>
      <p:grpSpPr>
        <a:xfrm>
          <a:off x="0" y="0"/>
          <a:ext cx="0" cy="0"/>
          <a:chOff x="0" y="0"/>
          <a:chExt cx="0" cy="0"/>
        </a:xfrm>
      </p:grpSpPr>
      <p:pic>
        <p:nvPicPr>
          <p:cNvPr id="6" name="Picture 5" descr="FDA_B&amp;W_Primary_logo.jpg"/>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3571875" y="2831651"/>
            <a:ext cx="5733541" cy="1194698"/>
          </a:xfrm>
          <a:prstGeom prst="rect">
            <a:avLst/>
          </a:prstGeom>
        </p:spPr>
      </p:pic>
    </p:spTree>
    <p:extLst>
      <p:ext uri="{BB962C8B-B14F-4D97-AF65-F5344CB8AC3E}">
        <p14:creationId xmlns:p14="http://schemas.microsoft.com/office/powerpoint/2010/main" val="261420578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4" name="Hexagon 3">
            <a:extLst>
              <a:ext uri="{FF2B5EF4-FFF2-40B4-BE49-F238E27FC236}">
                <a16:creationId xmlns:a16="http://schemas.microsoft.com/office/drawing/2014/main" id="{D810AC43-A9E3-8847-8674-4492F4C33050}"/>
              </a:ext>
            </a:extLst>
          </p:cNvPr>
          <p:cNvSpPr/>
          <p:nvPr userDrawn="1"/>
        </p:nvSpPr>
        <p:spPr>
          <a:xfrm flipV="1">
            <a:off x="6902886" y="1028571"/>
            <a:ext cx="3099507" cy="2645409"/>
          </a:xfrm>
          <a:prstGeom prst="hexagon">
            <a:avLst/>
          </a:prstGeom>
          <a:noFill/>
          <a:ln>
            <a:solidFill>
              <a:schemeClr val="bg2">
                <a:lumMod val="60000"/>
                <a:lumOff val="40000"/>
                <a:alpha val="2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5" name="Hexagon 4">
            <a:extLst>
              <a:ext uri="{FF2B5EF4-FFF2-40B4-BE49-F238E27FC236}">
                <a16:creationId xmlns:a16="http://schemas.microsoft.com/office/drawing/2014/main" id="{F0BF1266-699F-4C47-83A0-5678F5888FAA}"/>
              </a:ext>
            </a:extLst>
          </p:cNvPr>
          <p:cNvSpPr/>
          <p:nvPr userDrawn="1"/>
        </p:nvSpPr>
        <p:spPr>
          <a:xfrm flipV="1">
            <a:off x="5143906" y="1026287"/>
            <a:ext cx="3099507" cy="2645409"/>
          </a:xfrm>
          <a:prstGeom prst="hexagon">
            <a:avLst/>
          </a:prstGeom>
          <a:noFill/>
          <a:ln>
            <a:solidFill>
              <a:schemeClr val="bg2">
                <a:lumMod val="60000"/>
                <a:lumOff val="40000"/>
                <a:alpha val="1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sp>
        <p:nvSpPr>
          <p:cNvPr id="6" name="Hexagon 5">
            <a:extLst>
              <a:ext uri="{FF2B5EF4-FFF2-40B4-BE49-F238E27FC236}">
                <a16:creationId xmlns:a16="http://schemas.microsoft.com/office/drawing/2014/main" id="{F3F6E089-42F7-F34B-8F4E-386553A38670}"/>
              </a:ext>
            </a:extLst>
          </p:cNvPr>
          <p:cNvSpPr/>
          <p:nvPr userDrawn="1"/>
        </p:nvSpPr>
        <p:spPr>
          <a:xfrm flipV="1">
            <a:off x="4466107" y="-294132"/>
            <a:ext cx="3099507" cy="2645409"/>
          </a:xfrm>
          <a:prstGeom prst="hexagon">
            <a:avLst/>
          </a:prstGeom>
          <a:noFill/>
          <a:ln>
            <a:solidFill>
              <a:schemeClr val="bg2">
                <a:lumMod val="60000"/>
                <a:lumOff val="40000"/>
                <a:alpha val="1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sp>
        <p:nvSpPr>
          <p:cNvPr id="7" name="Hexagon 6">
            <a:extLst>
              <a:ext uri="{FF2B5EF4-FFF2-40B4-BE49-F238E27FC236}">
                <a16:creationId xmlns:a16="http://schemas.microsoft.com/office/drawing/2014/main" id="{0BB648D8-A260-5C4C-B31C-F3B6541D8549}"/>
              </a:ext>
            </a:extLst>
          </p:cNvPr>
          <p:cNvSpPr/>
          <p:nvPr userDrawn="1"/>
        </p:nvSpPr>
        <p:spPr>
          <a:xfrm flipV="1">
            <a:off x="5138882" y="-1614552"/>
            <a:ext cx="3099507" cy="2645409"/>
          </a:xfrm>
          <a:prstGeom prst="hexagon">
            <a:avLst/>
          </a:prstGeom>
          <a:noFill/>
          <a:ln>
            <a:solidFill>
              <a:schemeClr val="bg2">
                <a:lumMod val="60000"/>
                <a:lumOff val="40000"/>
                <a:alpha val="1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sp>
        <p:nvSpPr>
          <p:cNvPr id="8" name="Hexagon 7">
            <a:extLst>
              <a:ext uri="{FF2B5EF4-FFF2-40B4-BE49-F238E27FC236}">
                <a16:creationId xmlns:a16="http://schemas.microsoft.com/office/drawing/2014/main" id="{0200ABAF-C268-304A-BAEB-1D95410F63D2}"/>
              </a:ext>
            </a:extLst>
          </p:cNvPr>
          <p:cNvSpPr/>
          <p:nvPr userDrawn="1"/>
        </p:nvSpPr>
        <p:spPr>
          <a:xfrm flipV="1">
            <a:off x="6907908" y="-1614552"/>
            <a:ext cx="3099507" cy="2645409"/>
          </a:xfrm>
          <a:prstGeom prst="hexagon">
            <a:avLst/>
          </a:prstGeom>
          <a:noFill/>
          <a:ln>
            <a:solidFill>
              <a:schemeClr val="bg2">
                <a:lumMod val="60000"/>
                <a:lumOff val="40000"/>
                <a:alpha val="1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9" name="Hexagon 8">
            <a:extLst>
              <a:ext uri="{FF2B5EF4-FFF2-40B4-BE49-F238E27FC236}">
                <a16:creationId xmlns:a16="http://schemas.microsoft.com/office/drawing/2014/main" id="{D5844CD8-B052-4F47-9C2C-B81AF4564387}"/>
              </a:ext>
            </a:extLst>
          </p:cNvPr>
          <p:cNvSpPr/>
          <p:nvPr userDrawn="1"/>
        </p:nvSpPr>
        <p:spPr>
          <a:xfrm flipV="1">
            <a:off x="7580685" y="-294132"/>
            <a:ext cx="3099507" cy="2645409"/>
          </a:xfrm>
          <a:prstGeom prst="hexagon">
            <a:avLst/>
          </a:prstGeom>
          <a:noFill/>
          <a:ln>
            <a:solidFill>
              <a:schemeClr val="bg2">
                <a:lumMod val="60000"/>
                <a:lumOff val="40000"/>
                <a:alpha val="1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10" name="Hexagon 9">
            <a:extLst>
              <a:ext uri="{FF2B5EF4-FFF2-40B4-BE49-F238E27FC236}">
                <a16:creationId xmlns:a16="http://schemas.microsoft.com/office/drawing/2014/main" id="{81352032-9D6F-7C46-9AC3-1267DA2C265B}"/>
              </a:ext>
            </a:extLst>
          </p:cNvPr>
          <p:cNvSpPr/>
          <p:nvPr userDrawn="1"/>
        </p:nvSpPr>
        <p:spPr>
          <a:xfrm flipV="1">
            <a:off x="2024300" y="-1614552"/>
            <a:ext cx="3099507" cy="2645409"/>
          </a:xfrm>
          <a:prstGeom prst="hexagon">
            <a:avLst/>
          </a:prstGeom>
          <a:noFill/>
          <a:ln>
            <a:solidFill>
              <a:schemeClr val="bg2">
                <a:lumMod val="60000"/>
                <a:lumOff val="40000"/>
                <a:alpha val="1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sp>
        <p:nvSpPr>
          <p:cNvPr id="11" name="Hexagon 10">
            <a:extLst>
              <a:ext uri="{FF2B5EF4-FFF2-40B4-BE49-F238E27FC236}">
                <a16:creationId xmlns:a16="http://schemas.microsoft.com/office/drawing/2014/main" id="{1DA72E0C-2102-8843-8E02-4AA2632E39FC}"/>
              </a:ext>
            </a:extLst>
          </p:cNvPr>
          <p:cNvSpPr/>
          <p:nvPr userDrawn="1"/>
        </p:nvSpPr>
        <p:spPr>
          <a:xfrm flipV="1">
            <a:off x="7575661" y="2354704"/>
            <a:ext cx="3099507" cy="2645409"/>
          </a:xfrm>
          <a:prstGeom prst="hexagon">
            <a:avLst/>
          </a:prstGeom>
          <a:noFill/>
          <a:ln>
            <a:solidFill>
              <a:schemeClr val="bg2">
                <a:lumMod val="60000"/>
                <a:lumOff val="40000"/>
                <a:alpha val="1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65000"/>
                  <a:lumOff val="35000"/>
                </a:schemeClr>
              </a:solidFill>
            </a:endParaRPr>
          </a:p>
        </p:txBody>
      </p:sp>
      <p:grpSp>
        <p:nvGrpSpPr>
          <p:cNvPr id="12" name="Group 11">
            <a:extLst>
              <a:ext uri="{FF2B5EF4-FFF2-40B4-BE49-F238E27FC236}">
                <a16:creationId xmlns:a16="http://schemas.microsoft.com/office/drawing/2014/main" id="{D59A480F-A6F7-854D-8E7D-DB6F463F1E9C}"/>
              </a:ext>
            </a:extLst>
          </p:cNvPr>
          <p:cNvGrpSpPr/>
          <p:nvPr userDrawn="1"/>
        </p:nvGrpSpPr>
        <p:grpSpPr>
          <a:xfrm rot="10800000" flipV="1">
            <a:off x="-364601" y="3904488"/>
            <a:ext cx="6204039" cy="5294245"/>
            <a:chOff x="3979270" y="1476587"/>
            <a:chExt cx="3342632" cy="2881111"/>
          </a:xfrm>
        </p:grpSpPr>
        <p:sp>
          <p:nvSpPr>
            <p:cNvPr id="13" name="Hexagon 12">
              <a:extLst>
                <a:ext uri="{FF2B5EF4-FFF2-40B4-BE49-F238E27FC236}">
                  <a16:creationId xmlns:a16="http://schemas.microsoft.com/office/drawing/2014/main" id="{E052AFB0-485D-6B4E-9681-F5D712B0DD11}"/>
                </a:ext>
              </a:extLst>
            </p:cNvPr>
            <p:cNvSpPr/>
            <p:nvPr/>
          </p:nvSpPr>
          <p:spPr>
            <a:xfrm>
              <a:off x="5294873" y="2198264"/>
              <a:ext cx="1669963" cy="1439623"/>
            </a:xfrm>
            <a:prstGeom prst="hexagon">
              <a:avLst/>
            </a:prstGeom>
            <a:noFill/>
            <a:ln>
              <a:solidFill>
                <a:schemeClr val="bg2">
                  <a:lumMod val="60000"/>
                  <a:lumOff val="40000"/>
                  <a:alpha val="1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14" name="Hexagon 13">
              <a:extLst>
                <a:ext uri="{FF2B5EF4-FFF2-40B4-BE49-F238E27FC236}">
                  <a16:creationId xmlns:a16="http://schemas.microsoft.com/office/drawing/2014/main" id="{8F71834B-3FA4-6B42-8D4F-46C467F9225B}"/>
                </a:ext>
              </a:extLst>
            </p:cNvPr>
            <p:cNvSpPr/>
            <p:nvPr/>
          </p:nvSpPr>
          <p:spPr>
            <a:xfrm>
              <a:off x="4336336" y="2199507"/>
              <a:ext cx="1669963" cy="1439623"/>
            </a:xfrm>
            <a:prstGeom prst="hexagon">
              <a:avLst/>
            </a:prstGeom>
            <a:noFill/>
            <a:ln>
              <a:solidFill>
                <a:schemeClr val="bg2">
                  <a:lumMod val="60000"/>
                  <a:lumOff val="40000"/>
                  <a:alpha val="1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15" name="Hexagon 14">
              <a:extLst>
                <a:ext uri="{FF2B5EF4-FFF2-40B4-BE49-F238E27FC236}">
                  <a16:creationId xmlns:a16="http://schemas.microsoft.com/office/drawing/2014/main" id="{17F8B95F-4419-FE43-AC9F-6AD3B374F3E6}"/>
                </a:ext>
              </a:extLst>
            </p:cNvPr>
            <p:cNvSpPr/>
            <p:nvPr/>
          </p:nvSpPr>
          <p:spPr>
            <a:xfrm>
              <a:off x="3979270" y="2918075"/>
              <a:ext cx="1669963" cy="1439623"/>
            </a:xfrm>
            <a:prstGeom prst="hexagon">
              <a:avLst/>
            </a:prstGeom>
            <a:noFill/>
            <a:ln>
              <a:solidFill>
                <a:schemeClr val="bg2">
                  <a:lumMod val="60000"/>
                  <a:lumOff val="40000"/>
                  <a:alpha val="1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18" name="Hexagon 17">
              <a:extLst>
                <a:ext uri="{FF2B5EF4-FFF2-40B4-BE49-F238E27FC236}">
                  <a16:creationId xmlns:a16="http://schemas.microsoft.com/office/drawing/2014/main" id="{48ADCA20-C887-714D-9BB8-A38D15293CC3}"/>
                </a:ext>
              </a:extLst>
            </p:cNvPr>
            <p:cNvSpPr/>
            <p:nvPr/>
          </p:nvSpPr>
          <p:spPr>
            <a:xfrm>
              <a:off x="5651939" y="2918075"/>
              <a:ext cx="1669963" cy="1439623"/>
            </a:xfrm>
            <a:prstGeom prst="hexagon">
              <a:avLst/>
            </a:prstGeom>
            <a:noFill/>
            <a:ln>
              <a:solidFill>
                <a:schemeClr val="bg2">
                  <a:lumMod val="60000"/>
                  <a:lumOff val="40000"/>
                  <a:alpha val="1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20" name="Hexagon 19">
              <a:extLst>
                <a:ext uri="{FF2B5EF4-FFF2-40B4-BE49-F238E27FC236}">
                  <a16:creationId xmlns:a16="http://schemas.microsoft.com/office/drawing/2014/main" id="{A62496BE-D64A-E944-9172-0E29D29A157B}"/>
                </a:ext>
              </a:extLst>
            </p:cNvPr>
            <p:cNvSpPr/>
            <p:nvPr/>
          </p:nvSpPr>
          <p:spPr>
            <a:xfrm>
              <a:off x="5651939" y="1476587"/>
              <a:ext cx="1669963" cy="1439623"/>
            </a:xfrm>
            <a:prstGeom prst="hexagon">
              <a:avLst/>
            </a:prstGeom>
            <a:noFill/>
            <a:ln>
              <a:solidFill>
                <a:schemeClr val="bg2">
                  <a:lumMod val="60000"/>
                  <a:lumOff val="40000"/>
                  <a:alpha val="1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grpSp>
      <p:sp>
        <p:nvSpPr>
          <p:cNvPr id="16" name="TextBox 15">
            <a:extLst>
              <a:ext uri="{FF2B5EF4-FFF2-40B4-BE49-F238E27FC236}">
                <a16:creationId xmlns:a16="http://schemas.microsoft.com/office/drawing/2014/main" id="{08E852B6-EB10-EF45-B189-64B0A10042F8}"/>
              </a:ext>
            </a:extLst>
          </p:cNvPr>
          <p:cNvSpPr txBox="1"/>
          <p:nvPr userDrawn="1"/>
        </p:nvSpPr>
        <p:spPr>
          <a:xfrm>
            <a:off x="11255829" y="-261257"/>
            <a:ext cx="0" cy="0"/>
          </a:xfrm>
          <a:prstGeom prst="rect">
            <a:avLst/>
          </a:prstGeom>
          <a:solidFill>
            <a:schemeClr val="bg1"/>
          </a:solidFill>
          <a:ln>
            <a:noFill/>
          </a:ln>
          <a:effectLst>
            <a:outerShdw blurRad="304800" dist="38100" dir="5400000" algn="t" rotWithShape="0">
              <a:prstClr val="black">
                <a:alpha val="13000"/>
              </a:prstClr>
            </a:outerShdw>
          </a:effectLst>
        </p:spPr>
        <p:txBody>
          <a:bodyPr wrap="none" lIns="180000" tIns="180000" rIns="180000" bIns="180000" rtlCol="0" anchor="ctr" anchorCtr="0">
            <a:noAutofit/>
          </a:bodyPr>
          <a:lstStyle/>
          <a:p>
            <a:pPr algn="l"/>
            <a:endParaRPr lang="en-US" sz="1600" spc="112" dirty="0">
              <a:solidFill>
                <a:srgbClr val="4D4D4D"/>
              </a:solidFill>
            </a:endParaRPr>
          </a:p>
        </p:txBody>
      </p:sp>
      <p:pic>
        <p:nvPicPr>
          <p:cNvPr id="22" name="Picture 21">
            <a:extLst>
              <a:ext uri="{FF2B5EF4-FFF2-40B4-BE49-F238E27FC236}">
                <a16:creationId xmlns:a16="http://schemas.microsoft.com/office/drawing/2014/main" id="{0FB1D865-FA65-0F44-B860-8872CFF16B4E}"/>
              </a:ext>
            </a:extLst>
          </p:cNvPr>
          <p:cNvPicPr>
            <a:picLocks noChangeAspect="1"/>
          </p:cNvPicPr>
          <p:nvPr userDrawn="1"/>
        </p:nvPicPr>
        <p:blipFill>
          <a:blip r:embed="rId2"/>
          <a:stretch>
            <a:fillRect/>
          </a:stretch>
        </p:blipFill>
        <p:spPr>
          <a:xfrm>
            <a:off x="314452" y="1035050"/>
            <a:ext cx="1651000" cy="1511300"/>
          </a:xfrm>
          <a:prstGeom prst="rect">
            <a:avLst/>
          </a:prstGeom>
        </p:spPr>
      </p:pic>
    </p:spTree>
    <p:extLst>
      <p:ext uri="{BB962C8B-B14F-4D97-AF65-F5344CB8AC3E}">
        <p14:creationId xmlns:p14="http://schemas.microsoft.com/office/powerpoint/2010/main" val="4106007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ub Title">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6BD2083F-BCC3-1E46-B48F-71AC91AEDF3D}"/>
              </a:ext>
            </a:extLst>
          </p:cNvPr>
          <p:cNvSpPr/>
          <p:nvPr userDrawn="1"/>
        </p:nvSpPr>
        <p:spPr>
          <a:xfrm>
            <a:off x="-1" y="0"/>
            <a:ext cx="12192000" cy="6858000"/>
          </a:xfrm>
          <a:prstGeom prst="rect">
            <a:avLst/>
          </a:prstGeom>
          <a:solidFill>
            <a:schemeClr val="accent2">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ctr" anchorCtr="0"/>
          <a:lstStyle/>
          <a:p>
            <a:pPr algn="l"/>
            <a:endParaRPr lang="en-US" dirty="0"/>
          </a:p>
        </p:txBody>
      </p:sp>
    </p:spTree>
    <p:extLst>
      <p:ext uri="{BB962C8B-B14F-4D97-AF65-F5344CB8AC3E}">
        <p14:creationId xmlns:p14="http://schemas.microsoft.com/office/powerpoint/2010/main" val="2187937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CA77569F-79D3-4C56-B228-8BCE2C883993}"/>
              </a:ext>
            </a:extLst>
          </p:cNvPr>
          <p:cNvSpPr/>
          <p:nvPr userDrawn="1"/>
        </p:nvSpPr>
        <p:spPr>
          <a:xfrm rot="10800000">
            <a:off x="0" y="-3"/>
            <a:ext cx="12192000" cy="1033466"/>
          </a:xfrm>
          <a:prstGeom prst="rect">
            <a:avLst/>
          </a:prstGeom>
          <a:solidFill>
            <a:schemeClr val="bg1"/>
          </a:solidFill>
          <a:ln>
            <a:noFill/>
          </a:ln>
          <a:effectLst>
            <a:outerShdw blurRad="304800" dist="38100" dir="5400000" algn="t"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lvl="0"/>
            <a:endParaRPr lang="en-GB"/>
          </a:p>
        </p:txBody>
      </p:sp>
      <p:sp>
        <p:nvSpPr>
          <p:cNvPr id="3" name="Rectangle 2">
            <a:extLst>
              <a:ext uri="{FF2B5EF4-FFF2-40B4-BE49-F238E27FC236}">
                <a16:creationId xmlns:a16="http://schemas.microsoft.com/office/drawing/2014/main" id="{34389EE8-C7F5-4AD3-958A-2A34272A5B0C}"/>
              </a:ext>
            </a:extLst>
          </p:cNvPr>
          <p:cNvSpPr/>
          <p:nvPr userDrawn="1"/>
        </p:nvSpPr>
        <p:spPr>
          <a:xfrm>
            <a:off x="0" y="6191250"/>
            <a:ext cx="12192000" cy="655416"/>
          </a:xfrm>
          <a:prstGeom prst="rect">
            <a:avLst/>
          </a:prstGeom>
          <a:solidFill>
            <a:schemeClr val="bg1"/>
          </a:solidFill>
          <a:ln>
            <a:noFill/>
          </a:ln>
          <a:effectLst>
            <a:outerShdw blurRad="292100" dist="38100" dir="16200000"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ctr" anchorCtr="0"/>
          <a:lstStyle/>
          <a:p>
            <a:pPr algn="l"/>
            <a:endParaRPr lang="en-GB"/>
          </a:p>
        </p:txBody>
      </p:sp>
    </p:spTree>
    <p:extLst>
      <p:ext uri="{BB962C8B-B14F-4D97-AF65-F5344CB8AC3E}">
        <p14:creationId xmlns:p14="http://schemas.microsoft.com/office/powerpoint/2010/main" val="3873707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Left Half Highlight">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5EE5F933-6823-0847-8B03-0EFB68ADE05C}"/>
              </a:ext>
            </a:extLst>
          </p:cNvPr>
          <p:cNvSpPr/>
          <p:nvPr userDrawn="1"/>
        </p:nvSpPr>
        <p:spPr>
          <a:xfrm>
            <a:off x="-1" y="1033462"/>
            <a:ext cx="6096001" cy="5158331"/>
          </a:xfrm>
          <a:prstGeom prst="rect">
            <a:avLst/>
          </a:prstGeom>
          <a:solidFill>
            <a:schemeClr val="accent4">
              <a:lumMod val="20000"/>
              <a:lumOff val="80000"/>
            </a:schemeClr>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lumMod val="65000"/>
                  <a:lumOff val="35000"/>
                </a:prstClr>
              </a:solidFill>
              <a:effectLst/>
              <a:uLnTx/>
              <a:uFillTx/>
              <a:latin typeface="Roboto Medium" panose="020B0604020202020204" charset="0"/>
              <a:ea typeface="+mn-ea"/>
              <a:cs typeface="+mn-cs"/>
            </a:endParaRPr>
          </a:p>
        </p:txBody>
      </p:sp>
      <p:sp>
        <p:nvSpPr>
          <p:cNvPr id="21" name="Rectangle 20">
            <a:extLst>
              <a:ext uri="{FF2B5EF4-FFF2-40B4-BE49-F238E27FC236}">
                <a16:creationId xmlns:a16="http://schemas.microsoft.com/office/drawing/2014/main" id="{CA77569F-79D3-4C56-B228-8BCE2C883993}"/>
              </a:ext>
            </a:extLst>
          </p:cNvPr>
          <p:cNvSpPr/>
          <p:nvPr userDrawn="1"/>
        </p:nvSpPr>
        <p:spPr>
          <a:xfrm rot="10800000">
            <a:off x="0" y="-3"/>
            <a:ext cx="12192000" cy="1033466"/>
          </a:xfrm>
          <a:prstGeom prst="rect">
            <a:avLst/>
          </a:prstGeom>
          <a:solidFill>
            <a:schemeClr val="bg1"/>
          </a:solidFill>
          <a:ln>
            <a:noFill/>
          </a:ln>
          <a:effectLst>
            <a:outerShdw blurRad="304800" dist="38100" dir="5400000" algn="t"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lvl="0"/>
            <a:endParaRPr lang="en-GB"/>
          </a:p>
        </p:txBody>
      </p:sp>
      <p:sp>
        <p:nvSpPr>
          <p:cNvPr id="3" name="Rectangle 2">
            <a:extLst>
              <a:ext uri="{FF2B5EF4-FFF2-40B4-BE49-F238E27FC236}">
                <a16:creationId xmlns:a16="http://schemas.microsoft.com/office/drawing/2014/main" id="{34389EE8-C7F5-4AD3-958A-2A34272A5B0C}"/>
              </a:ext>
            </a:extLst>
          </p:cNvPr>
          <p:cNvSpPr/>
          <p:nvPr userDrawn="1"/>
        </p:nvSpPr>
        <p:spPr>
          <a:xfrm>
            <a:off x="0" y="6191250"/>
            <a:ext cx="12192000" cy="655416"/>
          </a:xfrm>
          <a:prstGeom prst="rect">
            <a:avLst/>
          </a:prstGeom>
          <a:solidFill>
            <a:schemeClr val="bg1"/>
          </a:solidFill>
          <a:ln>
            <a:noFill/>
          </a:ln>
          <a:effectLst>
            <a:outerShdw blurRad="292100" dist="38100" dir="16200000"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ctr" anchorCtr="0"/>
          <a:lstStyle/>
          <a:p>
            <a:pPr algn="l"/>
            <a:endParaRPr lang="en-GB"/>
          </a:p>
        </p:txBody>
      </p:sp>
    </p:spTree>
    <p:extLst>
      <p:ext uri="{BB962C8B-B14F-4D97-AF65-F5344CB8AC3E}">
        <p14:creationId xmlns:p14="http://schemas.microsoft.com/office/powerpoint/2010/main" val="19403924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Left Third Highlight">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A6F970A8-15F5-3C42-B7C3-67AF33CF9D24}"/>
              </a:ext>
            </a:extLst>
          </p:cNvPr>
          <p:cNvSpPr/>
          <p:nvPr userDrawn="1"/>
        </p:nvSpPr>
        <p:spPr>
          <a:xfrm>
            <a:off x="0" y="1033462"/>
            <a:ext cx="4810622" cy="5158331"/>
          </a:xfrm>
          <a:prstGeom prst="rect">
            <a:avLst/>
          </a:prstGeom>
          <a:solidFill>
            <a:schemeClr val="accent4">
              <a:lumMod val="20000"/>
              <a:lumOff val="80000"/>
            </a:schemeClr>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lumMod val="65000"/>
                  <a:lumOff val="35000"/>
                </a:prstClr>
              </a:solidFill>
              <a:effectLst/>
              <a:uLnTx/>
              <a:uFillTx/>
              <a:latin typeface="Roboto Medium" panose="020B0604020202020204" charset="0"/>
              <a:ea typeface="+mn-ea"/>
              <a:cs typeface="+mn-cs"/>
            </a:endParaRPr>
          </a:p>
        </p:txBody>
      </p:sp>
      <p:sp>
        <p:nvSpPr>
          <p:cNvPr id="21" name="Rectangle 20">
            <a:extLst>
              <a:ext uri="{FF2B5EF4-FFF2-40B4-BE49-F238E27FC236}">
                <a16:creationId xmlns:a16="http://schemas.microsoft.com/office/drawing/2014/main" id="{CA77569F-79D3-4C56-B228-8BCE2C883993}"/>
              </a:ext>
            </a:extLst>
          </p:cNvPr>
          <p:cNvSpPr/>
          <p:nvPr userDrawn="1"/>
        </p:nvSpPr>
        <p:spPr>
          <a:xfrm rot="10800000">
            <a:off x="0" y="-3"/>
            <a:ext cx="12192000" cy="1033466"/>
          </a:xfrm>
          <a:prstGeom prst="rect">
            <a:avLst/>
          </a:prstGeom>
          <a:solidFill>
            <a:schemeClr val="bg1"/>
          </a:solidFill>
          <a:ln>
            <a:noFill/>
          </a:ln>
          <a:effectLst>
            <a:outerShdw blurRad="304800" dist="38100" dir="5400000" algn="t"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lvl="0"/>
            <a:endParaRPr lang="en-GB"/>
          </a:p>
        </p:txBody>
      </p:sp>
      <p:sp>
        <p:nvSpPr>
          <p:cNvPr id="3" name="Rectangle 2">
            <a:extLst>
              <a:ext uri="{FF2B5EF4-FFF2-40B4-BE49-F238E27FC236}">
                <a16:creationId xmlns:a16="http://schemas.microsoft.com/office/drawing/2014/main" id="{34389EE8-C7F5-4AD3-958A-2A34272A5B0C}"/>
              </a:ext>
            </a:extLst>
          </p:cNvPr>
          <p:cNvSpPr/>
          <p:nvPr userDrawn="1"/>
        </p:nvSpPr>
        <p:spPr>
          <a:xfrm>
            <a:off x="0" y="6191250"/>
            <a:ext cx="12192000" cy="655416"/>
          </a:xfrm>
          <a:prstGeom prst="rect">
            <a:avLst/>
          </a:prstGeom>
          <a:solidFill>
            <a:schemeClr val="bg1"/>
          </a:solidFill>
          <a:ln>
            <a:noFill/>
          </a:ln>
          <a:effectLst>
            <a:outerShdw blurRad="292100" dist="38100" dir="16200000"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ctr" anchorCtr="0"/>
          <a:lstStyle/>
          <a:p>
            <a:pPr algn="l"/>
            <a:endParaRPr lang="en-GB"/>
          </a:p>
        </p:txBody>
      </p:sp>
    </p:spTree>
    <p:extLst>
      <p:ext uri="{BB962C8B-B14F-4D97-AF65-F5344CB8AC3E}">
        <p14:creationId xmlns:p14="http://schemas.microsoft.com/office/powerpoint/2010/main" val="2165216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olor Backgroun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E835D13-A53E-434F-86A1-674FC4432E47}"/>
              </a:ext>
            </a:extLst>
          </p:cNvPr>
          <p:cNvSpPr>
            <a:spLocks/>
          </p:cNvSpPr>
          <p:nvPr userDrawn="1"/>
        </p:nvSpPr>
        <p:spPr>
          <a:xfrm>
            <a:off x="0" y="0"/>
            <a:ext cx="12192000" cy="6858000"/>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ctr" anchorCtr="0"/>
          <a:lstStyle/>
          <a:p>
            <a:pPr algn="l"/>
            <a:endParaRPr lang="en-GB"/>
          </a:p>
        </p:txBody>
      </p:sp>
      <p:grpSp>
        <p:nvGrpSpPr>
          <p:cNvPr id="4" name="Group 3">
            <a:extLst>
              <a:ext uri="{FF2B5EF4-FFF2-40B4-BE49-F238E27FC236}">
                <a16:creationId xmlns:a16="http://schemas.microsoft.com/office/drawing/2014/main" id="{5CB8FA3C-EAE5-462D-B8D3-6FCE1E775290}"/>
              </a:ext>
            </a:extLst>
          </p:cNvPr>
          <p:cNvGrpSpPr/>
          <p:nvPr userDrawn="1"/>
        </p:nvGrpSpPr>
        <p:grpSpPr>
          <a:xfrm>
            <a:off x="5177147" y="965969"/>
            <a:ext cx="6918070" cy="5308222"/>
            <a:chOff x="5403262" y="1056514"/>
            <a:chExt cx="6691954" cy="5134724"/>
          </a:xfrm>
        </p:grpSpPr>
        <p:sp>
          <p:nvSpPr>
            <p:cNvPr id="18" name="Hexagon 17">
              <a:extLst>
                <a:ext uri="{FF2B5EF4-FFF2-40B4-BE49-F238E27FC236}">
                  <a16:creationId xmlns:a16="http://schemas.microsoft.com/office/drawing/2014/main" id="{134B9760-B3AD-4272-9EB6-0BB8E1A1548B}"/>
                </a:ext>
              </a:extLst>
            </p:cNvPr>
            <p:cNvSpPr/>
            <p:nvPr/>
          </p:nvSpPr>
          <p:spPr>
            <a:xfrm>
              <a:off x="9163030" y="2085943"/>
              <a:ext cx="2406035" cy="2053535"/>
            </a:xfrm>
            <a:prstGeom prst="hexagon">
              <a:avLst/>
            </a:prstGeom>
            <a:noFill/>
            <a:ln>
              <a:solidFill>
                <a:schemeClr val="accent2">
                  <a:lumMod val="60000"/>
                  <a:lumOff val="40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Hexagon 18">
              <a:extLst>
                <a:ext uri="{FF2B5EF4-FFF2-40B4-BE49-F238E27FC236}">
                  <a16:creationId xmlns:a16="http://schemas.microsoft.com/office/drawing/2014/main" id="{87ADE395-6921-4CA9-9F24-D33514A0B3A3}"/>
                </a:ext>
              </a:extLst>
            </p:cNvPr>
            <p:cNvSpPr/>
            <p:nvPr/>
          </p:nvSpPr>
          <p:spPr>
            <a:xfrm>
              <a:off x="7809298" y="2087716"/>
              <a:ext cx="2406035" cy="2053535"/>
            </a:xfrm>
            <a:prstGeom prst="hexagon">
              <a:avLst/>
            </a:prstGeom>
            <a:noFill/>
            <a:ln>
              <a:solidFill>
                <a:schemeClr val="accent2">
                  <a:lumMod val="60000"/>
                  <a:lumOff val="40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Hexagon 19">
              <a:extLst>
                <a:ext uri="{FF2B5EF4-FFF2-40B4-BE49-F238E27FC236}">
                  <a16:creationId xmlns:a16="http://schemas.microsoft.com/office/drawing/2014/main" id="{6CF947B9-481E-4ACB-953C-40F22A7A1DDC}"/>
                </a:ext>
              </a:extLst>
            </p:cNvPr>
            <p:cNvSpPr/>
            <p:nvPr/>
          </p:nvSpPr>
          <p:spPr>
            <a:xfrm>
              <a:off x="7283147" y="3112709"/>
              <a:ext cx="2406035" cy="2053535"/>
            </a:xfrm>
            <a:prstGeom prst="hexagon">
              <a:avLst/>
            </a:prstGeom>
            <a:noFill/>
            <a:ln>
              <a:solidFill>
                <a:schemeClr val="accent2">
                  <a:lumMod val="60000"/>
                  <a:lumOff val="40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Hexagon 21">
              <a:extLst>
                <a:ext uri="{FF2B5EF4-FFF2-40B4-BE49-F238E27FC236}">
                  <a16:creationId xmlns:a16="http://schemas.microsoft.com/office/drawing/2014/main" id="{26284752-7DC9-453C-BBB0-58C63510D647}"/>
                </a:ext>
              </a:extLst>
            </p:cNvPr>
            <p:cNvSpPr/>
            <p:nvPr/>
          </p:nvSpPr>
          <p:spPr>
            <a:xfrm>
              <a:off x="7809298" y="4137703"/>
              <a:ext cx="2406035" cy="2053535"/>
            </a:xfrm>
            <a:prstGeom prst="hexagon">
              <a:avLst/>
            </a:prstGeom>
            <a:noFill/>
            <a:ln>
              <a:solidFill>
                <a:schemeClr val="accent2">
                  <a:lumMod val="60000"/>
                  <a:lumOff val="40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Hexagon 22">
              <a:extLst>
                <a:ext uri="{FF2B5EF4-FFF2-40B4-BE49-F238E27FC236}">
                  <a16:creationId xmlns:a16="http://schemas.microsoft.com/office/drawing/2014/main" id="{330B6ED4-14B3-4A76-8ADD-9C04C4126759}"/>
                </a:ext>
              </a:extLst>
            </p:cNvPr>
            <p:cNvSpPr/>
            <p:nvPr/>
          </p:nvSpPr>
          <p:spPr>
            <a:xfrm>
              <a:off x="9163029" y="4137703"/>
              <a:ext cx="2406035" cy="2053535"/>
            </a:xfrm>
            <a:prstGeom prst="hexagon">
              <a:avLst/>
            </a:prstGeom>
            <a:noFill/>
            <a:ln>
              <a:solidFill>
                <a:schemeClr val="accent2">
                  <a:lumMod val="60000"/>
                  <a:lumOff val="40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Hexagon 23">
              <a:extLst>
                <a:ext uri="{FF2B5EF4-FFF2-40B4-BE49-F238E27FC236}">
                  <a16:creationId xmlns:a16="http://schemas.microsoft.com/office/drawing/2014/main" id="{2F636FC9-9F28-4559-942F-14D7530E72A8}"/>
                </a:ext>
              </a:extLst>
            </p:cNvPr>
            <p:cNvSpPr/>
            <p:nvPr/>
          </p:nvSpPr>
          <p:spPr>
            <a:xfrm>
              <a:off x="9689181" y="3112709"/>
              <a:ext cx="2406035" cy="2053535"/>
            </a:xfrm>
            <a:prstGeom prst="hexagon">
              <a:avLst/>
            </a:prstGeom>
            <a:noFill/>
            <a:ln>
              <a:solidFill>
                <a:schemeClr val="accent2">
                  <a:lumMod val="60000"/>
                  <a:lumOff val="40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Hexagon 25">
              <a:extLst>
                <a:ext uri="{FF2B5EF4-FFF2-40B4-BE49-F238E27FC236}">
                  <a16:creationId xmlns:a16="http://schemas.microsoft.com/office/drawing/2014/main" id="{ED3836A9-82AF-40F9-AE8D-7306E436748C}"/>
                </a:ext>
              </a:extLst>
            </p:cNvPr>
            <p:cNvSpPr/>
            <p:nvPr/>
          </p:nvSpPr>
          <p:spPr>
            <a:xfrm>
              <a:off x="5403262" y="4137703"/>
              <a:ext cx="2406035" cy="2053535"/>
            </a:xfrm>
            <a:prstGeom prst="hexagon">
              <a:avLst/>
            </a:prstGeom>
            <a:noFill/>
            <a:ln>
              <a:solidFill>
                <a:schemeClr val="accent2">
                  <a:lumMod val="60000"/>
                  <a:lumOff val="40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Hexagon 26">
              <a:extLst>
                <a:ext uri="{FF2B5EF4-FFF2-40B4-BE49-F238E27FC236}">
                  <a16:creationId xmlns:a16="http://schemas.microsoft.com/office/drawing/2014/main" id="{4E70DD6A-8140-45CB-A2CC-EF5404B9E7E9}"/>
                </a:ext>
              </a:extLst>
            </p:cNvPr>
            <p:cNvSpPr/>
            <p:nvPr/>
          </p:nvSpPr>
          <p:spPr>
            <a:xfrm>
              <a:off x="9689181" y="1056514"/>
              <a:ext cx="2406035" cy="2053535"/>
            </a:xfrm>
            <a:prstGeom prst="hexagon">
              <a:avLst/>
            </a:prstGeom>
            <a:noFill/>
            <a:ln>
              <a:solidFill>
                <a:schemeClr val="accent2">
                  <a:lumMod val="60000"/>
                  <a:lumOff val="40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21" name="Rectangle 20">
            <a:extLst>
              <a:ext uri="{FF2B5EF4-FFF2-40B4-BE49-F238E27FC236}">
                <a16:creationId xmlns:a16="http://schemas.microsoft.com/office/drawing/2014/main" id="{CA77569F-79D3-4C56-B228-8BCE2C883993}"/>
              </a:ext>
            </a:extLst>
          </p:cNvPr>
          <p:cNvSpPr/>
          <p:nvPr userDrawn="1"/>
        </p:nvSpPr>
        <p:spPr>
          <a:xfrm rot="10800000">
            <a:off x="0" y="-1"/>
            <a:ext cx="12192000" cy="1033464"/>
          </a:xfrm>
          <a:prstGeom prst="rect">
            <a:avLst/>
          </a:prstGeom>
          <a:solidFill>
            <a:schemeClr val="bg1"/>
          </a:solidFill>
          <a:ln>
            <a:noFill/>
          </a:ln>
          <a:effectLst>
            <a:outerShdw blurRad="304800" dist="38100" dir="5400000" algn="t"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lvl="0"/>
            <a:endParaRPr lang="en-GB"/>
          </a:p>
        </p:txBody>
      </p:sp>
      <p:sp>
        <p:nvSpPr>
          <p:cNvPr id="3" name="Rectangle 2">
            <a:extLst>
              <a:ext uri="{FF2B5EF4-FFF2-40B4-BE49-F238E27FC236}">
                <a16:creationId xmlns:a16="http://schemas.microsoft.com/office/drawing/2014/main" id="{34389EE8-C7F5-4AD3-958A-2A34272A5B0C}"/>
              </a:ext>
            </a:extLst>
          </p:cNvPr>
          <p:cNvSpPr/>
          <p:nvPr userDrawn="1"/>
        </p:nvSpPr>
        <p:spPr>
          <a:xfrm>
            <a:off x="0" y="6191250"/>
            <a:ext cx="12192000" cy="655416"/>
          </a:xfrm>
          <a:prstGeom prst="rect">
            <a:avLst/>
          </a:prstGeom>
          <a:solidFill>
            <a:schemeClr val="bg1"/>
          </a:solidFill>
          <a:ln>
            <a:noFill/>
          </a:ln>
          <a:effectLst>
            <a:outerShdw blurRad="292100" dist="38100" dir="16200000"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ctr" anchorCtr="0"/>
          <a:lstStyle/>
          <a:p>
            <a:pPr algn="l"/>
            <a:endParaRPr lang="en-GB"/>
          </a:p>
        </p:txBody>
      </p:sp>
    </p:spTree>
    <p:extLst>
      <p:ext uri="{BB962C8B-B14F-4D97-AF65-F5344CB8AC3E}">
        <p14:creationId xmlns:p14="http://schemas.microsoft.com/office/powerpoint/2010/main" val="1400746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ack Page">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8AAAB09A-BEAF-43EC-BD50-18D0ABBCFBF7}"/>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ctr" anchorCtr="0"/>
          <a:lstStyle/>
          <a:p>
            <a:pPr algn="l"/>
            <a:endParaRPr lang="en-GB"/>
          </a:p>
        </p:txBody>
      </p:sp>
      <p:grpSp>
        <p:nvGrpSpPr>
          <p:cNvPr id="24" name="Group 23">
            <a:extLst>
              <a:ext uri="{FF2B5EF4-FFF2-40B4-BE49-F238E27FC236}">
                <a16:creationId xmlns:a16="http://schemas.microsoft.com/office/drawing/2014/main" id="{226BC3DC-C977-4322-9103-C0B2A752896A}"/>
              </a:ext>
            </a:extLst>
          </p:cNvPr>
          <p:cNvGrpSpPr/>
          <p:nvPr userDrawn="1"/>
        </p:nvGrpSpPr>
        <p:grpSpPr>
          <a:xfrm>
            <a:off x="5375274" y="1035039"/>
            <a:ext cx="6719942" cy="5156199"/>
            <a:chOff x="2671786" y="1476587"/>
            <a:chExt cx="4644702" cy="3599679"/>
          </a:xfrm>
        </p:grpSpPr>
        <p:sp>
          <p:nvSpPr>
            <p:cNvPr id="33" name="Hexagon 32">
              <a:extLst>
                <a:ext uri="{FF2B5EF4-FFF2-40B4-BE49-F238E27FC236}">
                  <a16:creationId xmlns:a16="http://schemas.microsoft.com/office/drawing/2014/main" id="{1B043B0E-DF01-4B96-8359-03F86BEE9CFF}"/>
                </a:ext>
              </a:extLst>
            </p:cNvPr>
            <p:cNvSpPr/>
            <p:nvPr/>
          </p:nvSpPr>
          <p:spPr>
            <a:xfrm>
              <a:off x="5281338" y="2198264"/>
              <a:ext cx="1669963" cy="1439623"/>
            </a:xfrm>
            <a:prstGeom prst="hexagon">
              <a:avLst/>
            </a:prstGeom>
            <a:noFill/>
            <a:ln>
              <a:solidFill>
                <a:schemeClr val="bg2">
                  <a:lumMod val="60000"/>
                  <a:lumOff val="40000"/>
                  <a:alpha val="28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35" name="Hexagon 34">
              <a:extLst>
                <a:ext uri="{FF2B5EF4-FFF2-40B4-BE49-F238E27FC236}">
                  <a16:creationId xmlns:a16="http://schemas.microsoft.com/office/drawing/2014/main" id="{3B2CEC30-1423-42ED-8721-212E7FAFA1EF}"/>
                </a:ext>
              </a:extLst>
            </p:cNvPr>
            <p:cNvSpPr/>
            <p:nvPr/>
          </p:nvSpPr>
          <p:spPr>
            <a:xfrm>
              <a:off x="4341750" y="2199507"/>
              <a:ext cx="1669963" cy="1439623"/>
            </a:xfrm>
            <a:prstGeom prst="hexagon">
              <a:avLst/>
            </a:prstGeom>
            <a:noFill/>
            <a:ln>
              <a:solidFill>
                <a:schemeClr val="bg2">
                  <a:lumMod val="60000"/>
                  <a:lumOff val="40000"/>
                  <a:alpha val="28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36" name="Hexagon 35">
              <a:extLst>
                <a:ext uri="{FF2B5EF4-FFF2-40B4-BE49-F238E27FC236}">
                  <a16:creationId xmlns:a16="http://schemas.microsoft.com/office/drawing/2014/main" id="{82B42BF4-53CA-4969-B5A4-AEECA1892801}"/>
                </a:ext>
              </a:extLst>
            </p:cNvPr>
            <p:cNvSpPr/>
            <p:nvPr/>
          </p:nvSpPr>
          <p:spPr>
            <a:xfrm>
              <a:off x="3976563" y="2918075"/>
              <a:ext cx="1669963" cy="1439623"/>
            </a:xfrm>
            <a:prstGeom prst="hexagon">
              <a:avLst/>
            </a:prstGeom>
            <a:noFill/>
            <a:ln>
              <a:solidFill>
                <a:schemeClr val="bg2">
                  <a:lumMod val="60000"/>
                  <a:lumOff val="40000"/>
                  <a:alpha val="28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37" name="Hexagon 36">
              <a:extLst>
                <a:ext uri="{FF2B5EF4-FFF2-40B4-BE49-F238E27FC236}">
                  <a16:creationId xmlns:a16="http://schemas.microsoft.com/office/drawing/2014/main" id="{337461E1-9EB4-4CEA-94D6-32BC117E30A7}"/>
                </a:ext>
              </a:extLst>
            </p:cNvPr>
            <p:cNvSpPr/>
            <p:nvPr/>
          </p:nvSpPr>
          <p:spPr>
            <a:xfrm>
              <a:off x="4341750" y="3636643"/>
              <a:ext cx="1669963" cy="1439623"/>
            </a:xfrm>
            <a:prstGeom prst="hexagon">
              <a:avLst/>
            </a:prstGeom>
            <a:noFill/>
            <a:ln>
              <a:solidFill>
                <a:schemeClr val="bg2">
                  <a:lumMod val="60000"/>
                  <a:lumOff val="40000"/>
                  <a:alpha val="28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38" name="Hexagon 37">
              <a:extLst>
                <a:ext uri="{FF2B5EF4-FFF2-40B4-BE49-F238E27FC236}">
                  <a16:creationId xmlns:a16="http://schemas.microsoft.com/office/drawing/2014/main" id="{58BA0166-4A8F-40F5-BB16-AA5C739D39D1}"/>
                </a:ext>
              </a:extLst>
            </p:cNvPr>
            <p:cNvSpPr/>
            <p:nvPr/>
          </p:nvSpPr>
          <p:spPr>
            <a:xfrm>
              <a:off x="5281337" y="3636643"/>
              <a:ext cx="1669963" cy="1439623"/>
            </a:xfrm>
            <a:prstGeom prst="hexagon">
              <a:avLst/>
            </a:prstGeom>
            <a:noFill/>
            <a:ln>
              <a:solidFill>
                <a:schemeClr val="bg2">
                  <a:lumMod val="60000"/>
                  <a:lumOff val="40000"/>
                  <a:alpha val="28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39" name="Hexagon 38">
              <a:extLst>
                <a:ext uri="{FF2B5EF4-FFF2-40B4-BE49-F238E27FC236}">
                  <a16:creationId xmlns:a16="http://schemas.microsoft.com/office/drawing/2014/main" id="{B883060D-DFDF-442F-BDBB-2442920CE6B7}"/>
                </a:ext>
              </a:extLst>
            </p:cNvPr>
            <p:cNvSpPr/>
            <p:nvPr/>
          </p:nvSpPr>
          <p:spPr>
            <a:xfrm>
              <a:off x="5646525" y="2918075"/>
              <a:ext cx="1669963" cy="1439623"/>
            </a:xfrm>
            <a:prstGeom prst="hexagon">
              <a:avLst/>
            </a:prstGeom>
            <a:noFill/>
            <a:ln>
              <a:solidFill>
                <a:schemeClr val="bg2">
                  <a:lumMod val="60000"/>
                  <a:lumOff val="40000"/>
                  <a:alpha val="28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40" name="Hexagon 39">
              <a:extLst>
                <a:ext uri="{FF2B5EF4-FFF2-40B4-BE49-F238E27FC236}">
                  <a16:creationId xmlns:a16="http://schemas.microsoft.com/office/drawing/2014/main" id="{6ADC4AB8-EF7B-41D3-8FDE-5B0709A7837D}"/>
                </a:ext>
              </a:extLst>
            </p:cNvPr>
            <p:cNvSpPr/>
            <p:nvPr/>
          </p:nvSpPr>
          <p:spPr>
            <a:xfrm>
              <a:off x="2671786" y="3636643"/>
              <a:ext cx="1669963" cy="1439623"/>
            </a:xfrm>
            <a:prstGeom prst="hexagon">
              <a:avLst/>
            </a:prstGeom>
            <a:noFill/>
            <a:ln>
              <a:solidFill>
                <a:schemeClr val="bg2">
                  <a:lumMod val="60000"/>
                  <a:lumOff val="40000"/>
                  <a:alpha val="28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41" name="Hexagon 40">
              <a:extLst>
                <a:ext uri="{FF2B5EF4-FFF2-40B4-BE49-F238E27FC236}">
                  <a16:creationId xmlns:a16="http://schemas.microsoft.com/office/drawing/2014/main" id="{E3C5DEA4-0581-449C-AB67-62CC320341F6}"/>
                </a:ext>
              </a:extLst>
            </p:cNvPr>
            <p:cNvSpPr/>
            <p:nvPr/>
          </p:nvSpPr>
          <p:spPr>
            <a:xfrm>
              <a:off x="5646525" y="1476587"/>
              <a:ext cx="1669963" cy="1439623"/>
            </a:xfrm>
            <a:prstGeom prst="hexagon">
              <a:avLst/>
            </a:prstGeom>
            <a:noFill/>
            <a:ln>
              <a:solidFill>
                <a:schemeClr val="bg2">
                  <a:lumMod val="60000"/>
                  <a:lumOff val="40000"/>
                  <a:alpha val="28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grpSp>
      <p:sp>
        <p:nvSpPr>
          <p:cNvPr id="2" name="TextBox 1">
            <a:extLst>
              <a:ext uri="{FF2B5EF4-FFF2-40B4-BE49-F238E27FC236}">
                <a16:creationId xmlns:a16="http://schemas.microsoft.com/office/drawing/2014/main" id="{542A67CD-BC57-414B-BE7C-8EBE2842A1D1}"/>
              </a:ext>
            </a:extLst>
          </p:cNvPr>
          <p:cNvSpPr txBox="1"/>
          <p:nvPr userDrawn="1"/>
        </p:nvSpPr>
        <p:spPr>
          <a:xfrm>
            <a:off x="7521147" y="3097164"/>
            <a:ext cx="2509032" cy="1841725"/>
          </a:xfrm>
          <a:prstGeom prst="rect">
            <a:avLst/>
          </a:prstGeom>
          <a:noFill/>
          <a:ln>
            <a:noFill/>
          </a:ln>
          <a:effectLst>
            <a:outerShdw blurRad="304800" dist="38100" dir="5400000" algn="t" rotWithShape="0">
              <a:prstClr val="black">
                <a:alpha val="13000"/>
              </a:prstClr>
            </a:outerShdw>
          </a:effectLst>
        </p:spPr>
        <p:txBody>
          <a:bodyPr wrap="square" lIns="0" tIns="0" rIns="0" bIns="0" rtlCol="0" anchor="t" anchorCtr="0">
            <a:noAutofit/>
          </a:bodyPr>
          <a:lstStyle/>
          <a:p>
            <a:pPr algn="l">
              <a:lnSpc>
                <a:spcPts val="2780"/>
              </a:lnSpc>
            </a:pPr>
            <a:r>
              <a:rPr lang="en-US" sz="1800" b="1" i="0" spc="0" dirty="0">
                <a:solidFill>
                  <a:schemeClr val="bg1"/>
                </a:solidFill>
                <a:latin typeface="Roboto" panose="02000000000000000000" pitchFamily="2" charset="0"/>
                <a:ea typeface="Roboto" panose="02000000000000000000" pitchFamily="2" charset="0"/>
              </a:rPr>
              <a:t>WCG</a:t>
            </a:r>
          </a:p>
          <a:p>
            <a:pPr marL="0" marR="0" lvl="0" indent="0" algn="l" defTabSz="914400" rtl="0" eaLnBrk="1" fontAlgn="auto" latinLnBrk="0" hangingPunct="1">
              <a:lnSpc>
                <a:spcPts val="2780"/>
              </a:lnSpc>
              <a:spcBef>
                <a:spcPts val="0"/>
              </a:spcBef>
              <a:spcAft>
                <a:spcPts val="0"/>
              </a:spcAft>
              <a:buClrTx/>
              <a:buSzTx/>
              <a:buFontTx/>
              <a:buNone/>
              <a:tabLst/>
              <a:defRPr/>
            </a:pPr>
            <a:r>
              <a:rPr lang="en-US" sz="1800" spc="0" dirty="0" err="1">
                <a:solidFill>
                  <a:schemeClr val="bg1"/>
                </a:solidFill>
              </a:rPr>
              <a:t>info@wcgclinical.com</a:t>
            </a:r>
            <a:endParaRPr lang="en-US" sz="1800" spc="0" dirty="0">
              <a:solidFill>
                <a:schemeClr val="bg1"/>
              </a:solidFill>
            </a:endParaRPr>
          </a:p>
          <a:p>
            <a:pPr algn="l">
              <a:lnSpc>
                <a:spcPts val="2780"/>
              </a:lnSpc>
            </a:pPr>
            <a:r>
              <a:rPr lang="en-US" sz="1800" spc="0" dirty="0">
                <a:solidFill>
                  <a:schemeClr val="bg1"/>
                </a:solidFill>
              </a:rPr>
              <a:t>609.945.0101</a:t>
            </a:r>
          </a:p>
          <a:p>
            <a:pPr algn="l">
              <a:lnSpc>
                <a:spcPts val="2780"/>
              </a:lnSpc>
            </a:pPr>
            <a:endParaRPr lang="en-US" sz="1800" spc="0" dirty="0">
              <a:solidFill>
                <a:schemeClr val="bg1"/>
              </a:solidFill>
            </a:endParaRPr>
          </a:p>
          <a:p>
            <a:pPr algn="l">
              <a:lnSpc>
                <a:spcPts val="2780"/>
              </a:lnSpc>
            </a:pPr>
            <a:r>
              <a:rPr lang="en-US" sz="1800" spc="0" dirty="0" err="1">
                <a:solidFill>
                  <a:schemeClr val="bg1"/>
                </a:solidFill>
              </a:rPr>
              <a:t>www.wcgclinical.com</a:t>
            </a:r>
            <a:endParaRPr lang="en-US" sz="1800" spc="0" dirty="0">
              <a:solidFill>
                <a:schemeClr val="bg1"/>
              </a:solidFill>
            </a:endParaRPr>
          </a:p>
        </p:txBody>
      </p:sp>
      <p:pic>
        <p:nvPicPr>
          <p:cNvPr id="6" name="Picture 5" descr="A picture containing drawing&#10;&#10;Description automatically generated">
            <a:extLst>
              <a:ext uri="{FF2B5EF4-FFF2-40B4-BE49-F238E27FC236}">
                <a16:creationId xmlns:a16="http://schemas.microsoft.com/office/drawing/2014/main" id="{5C2DB518-3483-524B-A3E2-9690B610DFA1}"/>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9346488" y="5276333"/>
            <a:ext cx="457200" cy="457200"/>
          </a:xfrm>
          <a:prstGeom prst="rect">
            <a:avLst/>
          </a:prstGeom>
        </p:spPr>
      </p:pic>
      <p:pic>
        <p:nvPicPr>
          <p:cNvPr id="10" name="Picture 9" descr="A picture containing clock, plate, drawing&#10;&#10;Description automatically generated">
            <a:extLst>
              <a:ext uri="{FF2B5EF4-FFF2-40B4-BE49-F238E27FC236}">
                <a16:creationId xmlns:a16="http://schemas.microsoft.com/office/drawing/2014/main" id="{E5E309BF-3A77-1B4F-A4BD-05E2D3A28F85}"/>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8738662" y="5276333"/>
            <a:ext cx="456268" cy="457200"/>
          </a:xfrm>
          <a:prstGeom prst="rect">
            <a:avLst/>
          </a:prstGeom>
        </p:spPr>
      </p:pic>
      <p:pic>
        <p:nvPicPr>
          <p:cNvPr id="12" name="Picture 11" descr="A close up of a logo&#10;&#10;Description automatically generated">
            <a:extLst>
              <a:ext uri="{FF2B5EF4-FFF2-40B4-BE49-F238E27FC236}">
                <a16:creationId xmlns:a16="http://schemas.microsoft.com/office/drawing/2014/main" id="{4889E286-4418-1F48-8C54-981BF2AB90D9}"/>
              </a:ext>
            </a:extLst>
          </p:cNvPr>
          <p:cNvPicPr>
            <a:picLocks noChangeAspect="1"/>
          </p:cNvPicPr>
          <p:nvPr userDrawn="1"/>
        </p:nvPicPr>
        <p:blipFill>
          <a:blip r:embed="rId4" cstate="hqprint">
            <a:extLst>
              <a:ext uri="{28A0092B-C50C-407E-A947-70E740481C1C}">
                <a14:useLocalDpi xmlns:a14="http://schemas.microsoft.com/office/drawing/2010/main" val="0"/>
              </a:ext>
            </a:extLst>
          </a:blip>
          <a:stretch>
            <a:fillRect/>
          </a:stretch>
        </p:blipFill>
        <p:spPr>
          <a:xfrm>
            <a:off x="8129904" y="5276333"/>
            <a:ext cx="457200" cy="457200"/>
          </a:xfrm>
          <a:prstGeom prst="rect">
            <a:avLst/>
          </a:prstGeom>
        </p:spPr>
      </p:pic>
      <p:pic>
        <p:nvPicPr>
          <p:cNvPr id="14" name="Picture 13" descr="A close up of a logo&#10;&#10;Description automatically generated">
            <a:extLst>
              <a:ext uri="{FF2B5EF4-FFF2-40B4-BE49-F238E27FC236}">
                <a16:creationId xmlns:a16="http://schemas.microsoft.com/office/drawing/2014/main" id="{C6D25968-6A50-E54E-96CA-B0EC441B6E9E}"/>
              </a:ext>
            </a:extLst>
          </p:cNvPr>
          <p:cNvPicPr>
            <a:picLocks noChangeAspect="1"/>
          </p:cNvPicPr>
          <p:nvPr userDrawn="1"/>
        </p:nvPicPr>
        <p:blipFill>
          <a:blip r:embed="rId5" cstate="hqprint">
            <a:extLst>
              <a:ext uri="{28A0092B-C50C-407E-A947-70E740481C1C}">
                <a14:useLocalDpi xmlns:a14="http://schemas.microsoft.com/office/drawing/2010/main" val="0"/>
              </a:ext>
            </a:extLst>
          </a:blip>
          <a:stretch>
            <a:fillRect/>
          </a:stretch>
        </p:blipFill>
        <p:spPr>
          <a:xfrm>
            <a:off x="7521146" y="5276333"/>
            <a:ext cx="457200" cy="457200"/>
          </a:xfrm>
          <a:prstGeom prst="rect">
            <a:avLst/>
          </a:prstGeom>
        </p:spPr>
      </p:pic>
    </p:spTree>
    <p:extLst>
      <p:ext uri="{BB962C8B-B14F-4D97-AF65-F5344CB8AC3E}">
        <p14:creationId xmlns:p14="http://schemas.microsoft.com/office/powerpoint/2010/main" val="1053824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eft Third Highlight">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A6F970A8-15F5-3C42-B7C3-67AF33CF9D24}"/>
              </a:ext>
            </a:extLst>
          </p:cNvPr>
          <p:cNvSpPr/>
          <p:nvPr userDrawn="1"/>
        </p:nvSpPr>
        <p:spPr>
          <a:xfrm>
            <a:off x="0" y="1033462"/>
            <a:ext cx="4810622" cy="5158331"/>
          </a:xfrm>
          <a:prstGeom prst="rect">
            <a:avLst/>
          </a:prstGeom>
          <a:solidFill>
            <a:schemeClr val="accent4">
              <a:lumMod val="20000"/>
              <a:lumOff val="80000"/>
            </a:schemeClr>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lumMod val="65000"/>
                  <a:lumOff val="35000"/>
                </a:prstClr>
              </a:solidFill>
              <a:effectLst/>
              <a:uLnTx/>
              <a:uFillTx/>
              <a:latin typeface="Roboto Medium" panose="020B0604020202020204" charset="0"/>
              <a:ea typeface="+mn-ea"/>
              <a:cs typeface="+mn-cs"/>
            </a:endParaRPr>
          </a:p>
        </p:txBody>
      </p:sp>
      <p:sp>
        <p:nvSpPr>
          <p:cNvPr id="21" name="Rectangle 20">
            <a:extLst>
              <a:ext uri="{FF2B5EF4-FFF2-40B4-BE49-F238E27FC236}">
                <a16:creationId xmlns:a16="http://schemas.microsoft.com/office/drawing/2014/main" id="{CA77569F-79D3-4C56-B228-8BCE2C883993}"/>
              </a:ext>
            </a:extLst>
          </p:cNvPr>
          <p:cNvSpPr/>
          <p:nvPr userDrawn="1"/>
        </p:nvSpPr>
        <p:spPr>
          <a:xfrm rot="10800000">
            <a:off x="0" y="-3"/>
            <a:ext cx="12192000" cy="1033466"/>
          </a:xfrm>
          <a:prstGeom prst="rect">
            <a:avLst/>
          </a:prstGeom>
          <a:solidFill>
            <a:schemeClr val="bg1"/>
          </a:solidFill>
          <a:ln>
            <a:noFill/>
          </a:ln>
          <a:effectLst>
            <a:outerShdw blurRad="304800" dist="38100" dir="5400000" algn="t"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lvl="0"/>
            <a:endParaRPr lang="en-GB"/>
          </a:p>
        </p:txBody>
      </p:sp>
      <p:sp>
        <p:nvSpPr>
          <p:cNvPr id="3" name="Rectangle 2">
            <a:extLst>
              <a:ext uri="{FF2B5EF4-FFF2-40B4-BE49-F238E27FC236}">
                <a16:creationId xmlns:a16="http://schemas.microsoft.com/office/drawing/2014/main" id="{34389EE8-C7F5-4AD3-958A-2A34272A5B0C}"/>
              </a:ext>
            </a:extLst>
          </p:cNvPr>
          <p:cNvSpPr/>
          <p:nvPr userDrawn="1"/>
        </p:nvSpPr>
        <p:spPr>
          <a:xfrm>
            <a:off x="0" y="6191250"/>
            <a:ext cx="12192000" cy="655416"/>
          </a:xfrm>
          <a:prstGeom prst="rect">
            <a:avLst/>
          </a:prstGeom>
          <a:solidFill>
            <a:schemeClr val="bg1"/>
          </a:solidFill>
          <a:ln>
            <a:noFill/>
          </a:ln>
          <a:effectLst>
            <a:outerShdw blurRad="292100" dist="38100" dir="16200000"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ctr" anchorCtr="0"/>
          <a:lstStyle/>
          <a:p>
            <a:pPr algn="l"/>
            <a:endParaRPr lang="en-GB"/>
          </a:p>
        </p:txBody>
      </p:sp>
    </p:spTree>
    <p:extLst>
      <p:ext uri="{BB962C8B-B14F-4D97-AF65-F5344CB8AC3E}">
        <p14:creationId xmlns:p14="http://schemas.microsoft.com/office/powerpoint/2010/main" val="3192863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cSld name="Content 2">
    <p:spTree>
      <p:nvGrpSpPr>
        <p:cNvPr id="1" name=""/>
        <p:cNvGrpSpPr/>
        <p:nvPr/>
      </p:nvGrpSpPr>
      <p:grpSpPr>
        <a:xfrm>
          <a:off x="0" y="0"/>
          <a:ext cx="0" cy="0"/>
          <a:chOff x="0" y="0"/>
          <a:chExt cx="0" cy="0"/>
        </a:xfrm>
      </p:grpSpPr>
      <p:sp>
        <p:nvSpPr>
          <p:cNvPr id="35" name="Title 1">
            <a:extLst>
              <a:ext uri="{FF2B5EF4-FFF2-40B4-BE49-F238E27FC236}">
                <a16:creationId xmlns:a16="http://schemas.microsoft.com/office/drawing/2014/main" id="{1FF9C7FC-349F-4377-9048-7CF5C3C88748}"/>
              </a:ext>
            </a:extLst>
          </p:cNvPr>
          <p:cNvSpPr>
            <a:spLocks noGrp="1"/>
          </p:cNvSpPr>
          <p:nvPr>
            <p:ph type="title" hasCustomPrompt="1"/>
          </p:nvPr>
        </p:nvSpPr>
        <p:spPr>
          <a:xfrm>
            <a:off x="515938" y="286307"/>
            <a:ext cx="8640063" cy="424732"/>
          </a:xfrm>
        </p:spPr>
        <p:txBody>
          <a:bodyPr lIns="0" rIns="0">
            <a:spAutoFit/>
          </a:bodyPr>
          <a:lstStyle>
            <a:lvl1pPr marL="0" algn="l" defTabSz="914377" rtl="0" eaLnBrk="1" latinLnBrk="0" hangingPunct="1">
              <a:lnSpc>
                <a:spcPct val="90000"/>
              </a:lnSpc>
              <a:spcBef>
                <a:spcPct val="0"/>
              </a:spcBef>
              <a:buNone/>
              <a:defRPr lang="en-GB" sz="2400" b="0" kern="1200" dirty="0">
                <a:solidFill>
                  <a:schemeClr val="accent1"/>
                </a:solidFill>
                <a:latin typeface="Roboto Medium" panose="020B0604020202020204" charset="0"/>
                <a:ea typeface="+mj-ea"/>
                <a:cs typeface="Segoe UI Light" panose="020B0502040204020203" pitchFamily="34" charset="0"/>
              </a:defRPr>
            </a:lvl1pPr>
          </a:lstStyle>
          <a:p>
            <a:r>
              <a:rPr lang="en-US" dirty="0"/>
              <a:t>Click to edit master title style</a:t>
            </a:r>
            <a:endParaRPr lang="en-GB" dirty="0"/>
          </a:p>
        </p:txBody>
      </p:sp>
      <p:cxnSp>
        <p:nvCxnSpPr>
          <p:cNvPr id="6" name="Straight Connector 5">
            <a:extLst>
              <a:ext uri="{FF2B5EF4-FFF2-40B4-BE49-F238E27FC236}">
                <a16:creationId xmlns:a16="http://schemas.microsoft.com/office/drawing/2014/main" id="{985530F5-5679-49C6-B8E7-6BAC1FF4AF83}"/>
              </a:ext>
            </a:extLst>
          </p:cNvPr>
          <p:cNvCxnSpPr/>
          <p:nvPr/>
        </p:nvCxnSpPr>
        <p:spPr>
          <a:xfrm>
            <a:off x="515938" y="729923"/>
            <a:ext cx="7829551" cy="0"/>
          </a:xfrm>
          <a:prstGeom prst="line">
            <a:avLst/>
          </a:prstGeom>
          <a:ln>
            <a:solidFill>
              <a:srgbClr val="026CB6"/>
            </a:solidFill>
          </a:ln>
        </p:spPr>
        <p:style>
          <a:lnRef idx="1">
            <a:schemeClr val="dk1"/>
          </a:lnRef>
          <a:fillRef idx="0">
            <a:schemeClr val="dk1"/>
          </a:fillRef>
          <a:effectRef idx="0">
            <a:schemeClr val="dk1"/>
          </a:effectRef>
          <a:fontRef idx="minor">
            <a:schemeClr val="tx1"/>
          </a:fontRef>
        </p:style>
      </p:cxnSp>
      <p:grpSp>
        <p:nvGrpSpPr>
          <p:cNvPr id="7" name="Group 6">
            <a:extLst>
              <a:ext uri="{FF2B5EF4-FFF2-40B4-BE49-F238E27FC236}">
                <a16:creationId xmlns:a16="http://schemas.microsoft.com/office/drawing/2014/main" id="{13ABA68B-1B42-4386-86D6-D67541C0D6C0}"/>
              </a:ext>
            </a:extLst>
          </p:cNvPr>
          <p:cNvGrpSpPr/>
          <p:nvPr/>
        </p:nvGrpSpPr>
        <p:grpSpPr>
          <a:xfrm>
            <a:off x="11435082" y="6241120"/>
            <a:ext cx="614044" cy="467000"/>
            <a:chOff x="609600" y="869276"/>
            <a:chExt cx="1882809" cy="1431938"/>
          </a:xfrm>
        </p:grpSpPr>
        <p:pic>
          <p:nvPicPr>
            <p:cNvPr id="8" name="Picture 2" descr="http://www.wcgclinical.com/wp-content/uploads/2013/12/WCG-LOGO-retina.png">
              <a:extLst>
                <a:ext uri="{FF2B5EF4-FFF2-40B4-BE49-F238E27FC236}">
                  <a16:creationId xmlns:a16="http://schemas.microsoft.com/office/drawing/2014/main" id="{3D0CAF7E-0C4D-4A4C-B88D-276D9582A101}"/>
                </a:ext>
              </a:extLst>
            </p:cNvPr>
            <p:cNvPicPr>
              <a:picLocks noChangeAspect="1" noChangeArrowheads="1"/>
            </p:cNvPicPr>
            <p:nvPr/>
          </p:nvPicPr>
          <p:blipFill rotWithShape="1">
            <a:blip r:embed="rId2" cstate="screen">
              <a:clrChange>
                <a:clrFrom>
                  <a:srgbClr val="FFFFFF"/>
                </a:clrFrom>
                <a:clrTo>
                  <a:srgbClr val="FFFFFF">
                    <a:alpha val="0"/>
                  </a:srgbClr>
                </a:clrTo>
              </a:clrChange>
              <a:extLst>
                <a:ext uri="{28A0092B-C50C-407E-A947-70E740481C1C}">
                  <a14:useLocalDpi xmlns:a14="http://schemas.microsoft.com/office/drawing/2010/main"/>
                </a:ext>
              </a:extLst>
            </a:blip>
            <a:srcRect l="-2"/>
            <a:stretch/>
          </p:blipFill>
          <p:spPr bwMode="auto">
            <a:xfrm>
              <a:off x="609600" y="1574800"/>
              <a:ext cx="1549400" cy="72641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http://www.wcgclinical.com/wp-content/uploads/2013/12/WCG-LOGO-retina.png">
              <a:extLst>
                <a:ext uri="{FF2B5EF4-FFF2-40B4-BE49-F238E27FC236}">
                  <a16:creationId xmlns:a16="http://schemas.microsoft.com/office/drawing/2014/main" id="{0D45D190-A167-4035-BB26-83CCEC8175C1}"/>
                </a:ext>
              </a:extLst>
            </p:cNvPr>
            <p:cNvPicPr>
              <a:picLocks noChangeAspect="1" noChangeArrowheads="1"/>
            </p:cNvPicPr>
            <p:nvPr/>
          </p:nvPicPr>
          <p:blipFill rotWithShape="1">
            <a:blip r:embed="rId3"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bwMode="auto">
            <a:xfrm>
              <a:off x="1743109" y="869276"/>
              <a:ext cx="749300" cy="770042"/>
            </a:xfrm>
            <a:prstGeom prst="rect">
              <a:avLst/>
            </a:prstGeom>
            <a:noFill/>
            <a:extLst>
              <a:ext uri="{909E8E84-426E-40DD-AFC4-6F175D3DCCD1}">
                <a14:hiddenFill xmlns:a14="http://schemas.microsoft.com/office/drawing/2010/main">
                  <a:solidFill>
                    <a:srgbClr val="FFFFFF"/>
                  </a:solidFill>
                </a14:hiddenFill>
              </a:ext>
            </a:extLst>
          </p:spPr>
        </p:pic>
      </p:grpSp>
      <p:sp>
        <p:nvSpPr>
          <p:cNvPr id="14" name="Content Placeholder 2">
            <a:extLst>
              <a:ext uri="{FF2B5EF4-FFF2-40B4-BE49-F238E27FC236}">
                <a16:creationId xmlns:a16="http://schemas.microsoft.com/office/drawing/2014/main" id="{CBF5F9C0-6B97-4FCA-B585-5869F464B9FF}"/>
              </a:ext>
            </a:extLst>
          </p:cNvPr>
          <p:cNvSpPr>
            <a:spLocks noGrp="1"/>
          </p:cNvSpPr>
          <p:nvPr>
            <p:ph sz="quarter" idx="10"/>
          </p:nvPr>
        </p:nvSpPr>
        <p:spPr>
          <a:xfrm>
            <a:off x="515938" y="1030615"/>
            <a:ext cx="10919143" cy="50974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0684760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2251">
          <p15:clr>
            <a:srgbClr val="FBAE40"/>
          </p15:clr>
        </p15:guide>
        <p15:guide id="2" pos="3840">
          <p15:clr>
            <a:srgbClr val="FBAE40"/>
          </p15:clr>
        </p15:guide>
        <p15:guide id="3" orient="horz" pos="640">
          <p15:clr>
            <a:srgbClr val="FBAE40"/>
          </p15:clr>
        </p15:guide>
        <p15:guide id="4" orient="horz" pos="3861">
          <p15:clr>
            <a:srgbClr val="FBAE40"/>
          </p15:clr>
        </p15:guide>
        <p15:guide id="5" pos="7355">
          <p15:clr>
            <a:srgbClr val="FBAE40"/>
          </p15:clr>
        </p15:guide>
        <p15:guide id="6" pos="325">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Title and Content">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404284"/>
            <a:ext cx="10515600" cy="4351338"/>
          </a:xfrm>
        </p:spPr>
        <p:txBody>
          <a:bodyPr/>
          <a:lstStyle>
            <a:lvl1pPr>
              <a:buClr>
                <a:srgbClr val="E8B007"/>
              </a:buClr>
              <a:defRPr>
                <a:solidFill>
                  <a:schemeClr val="bg2">
                    <a:lumMod val="10000"/>
                  </a:schemeClr>
                </a:solidFill>
              </a:defRPr>
            </a:lvl1pPr>
            <a:lvl2pPr>
              <a:buClr>
                <a:srgbClr val="E8B007"/>
              </a:buClr>
              <a:defRPr>
                <a:solidFill>
                  <a:schemeClr val="bg2">
                    <a:lumMod val="10000"/>
                  </a:schemeClr>
                </a:solidFill>
              </a:defRPr>
            </a:lvl2pPr>
            <a:lvl3pPr>
              <a:buClr>
                <a:srgbClr val="E8B007"/>
              </a:buClr>
              <a:defRPr>
                <a:solidFill>
                  <a:schemeClr val="bg2">
                    <a:lumMod val="10000"/>
                  </a:schemeClr>
                </a:solidFill>
              </a:defRPr>
            </a:lvl3pPr>
            <a:lvl4pPr>
              <a:buClr>
                <a:srgbClr val="E8B007"/>
              </a:buClr>
              <a:defRPr>
                <a:solidFill>
                  <a:schemeClr val="bg2">
                    <a:lumMod val="10000"/>
                  </a:schemeClr>
                </a:solidFill>
              </a:defRPr>
            </a:lvl4pPr>
            <a:lvl5pPr>
              <a:buClr>
                <a:srgbClr val="E8B007"/>
              </a:buClr>
              <a:defRPr>
                <a:solidFill>
                  <a:schemeClr val="bg2">
                    <a:lumMod val="10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itle 1"/>
          <p:cNvSpPr>
            <a:spLocks noGrp="1"/>
          </p:cNvSpPr>
          <p:nvPr>
            <p:ph type="title"/>
          </p:nvPr>
        </p:nvSpPr>
        <p:spPr>
          <a:xfrm>
            <a:off x="1296988" y="274321"/>
            <a:ext cx="10515600" cy="777240"/>
          </a:xfrm>
        </p:spPr>
        <p:txBody>
          <a:bodyPr>
            <a:normAutofit/>
          </a:bodyPr>
          <a:lstStyle>
            <a:lvl1pPr>
              <a:defRPr sz="3600">
                <a:latin typeface="Roboto Medium" panose="020B0604020202020204" charset="0"/>
              </a:defRPr>
            </a:lvl1pPr>
          </a:lstStyle>
          <a:p>
            <a:r>
              <a:rPr lang="en-US" dirty="0"/>
              <a:t>Click to edit Master title style</a:t>
            </a:r>
          </a:p>
        </p:txBody>
      </p:sp>
    </p:spTree>
    <p:custDataLst>
      <p:tags r:id="rId1"/>
    </p:custDataLst>
    <p:extLst>
      <p:ext uri="{BB962C8B-B14F-4D97-AF65-F5344CB8AC3E}">
        <p14:creationId xmlns:p14="http://schemas.microsoft.com/office/powerpoint/2010/main" val="174454097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Title Only">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a:defRPr>
                <a:latin typeface="Roboto Medium" panose="020B0604020202020204" charset="0"/>
              </a:defRPr>
            </a:lvl1pPr>
          </a:lstStyle>
          <a:p>
            <a:pPr>
              <a:defRPr/>
            </a:pPr>
            <a:endParaRPr lang="en-US" sz="1200">
              <a:solidFill>
                <a:srgbClr val="FFFFFF">
                  <a:tint val="75000"/>
                </a:srgbClr>
              </a:solidFill>
            </a:endParaRPr>
          </a:p>
        </p:txBody>
      </p:sp>
      <p:sp>
        <p:nvSpPr>
          <p:cNvPr id="4" name="Footer Placeholder 3"/>
          <p:cNvSpPr>
            <a:spLocks noGrp="1"/>
          </p:cNvSpPr>
          <p:nvPr>
            <p:ph type="ftr" sz="quarter" idx="11"/>
          </p:nvPr>
        </p:nvSpPr>
        <p:spPr/>
        <p:txBody>
          <a:bodyPr/>
          <a:lstStyle>
            <a:lvl1pPr>
              <a:defRPr>
                <a:latin typeface="Roboto Medium" panose="020B0604020202020204" charset="0"/>
              </a:defRPr>
            </a:lvl1pPr>
          </a:lstStyle>
          <a:p>
            <a:pPr algn="ctr">
              <a:defRPr/>
            </a:pPr>
            <a:endParaRPr lang="en-US" sz="1200">
              <a:solidFill>
                <a:srgbClr val="FFFFFF">
                  <a:tint val="75000"/>
                </a:srgbClr>
              </a:solidFill>
            </a:endParaRPr>
          </a:p>
        </p:txBody>
      </p:sp>
      <p:sp>
        <p:nvSpPr>
          <p:cNvPr id="5" name="Slide Number Placeholder 4"/>
          <p:cNvSpPr>
            <a:spLocks noGrp="1"/>
          </p:cNvSpPr>
          <p:nvPr>
            <p:ph type="sldNum" sz="quarter" idx="12"/>
          </p:nvPr>
        </p:nvSpPr>
        <p:spPr/>
        <p:txBody>
          <a:bodyPr/>
          <a:lstStyle>
            <a:lvl1pPr>
              <a:defRPr>
                <a:solidFill>
                  <a:schemeClr val="tx2"/>
                </a:solidFill>
              </a:defRPr>
            </a:lvl1pPr>
          </a:lstStyle>
          <a:p>
            <a:pPr>
              <a:defRPr/>
            </a:pPr>
            <a:fld id="{0F2C86CB-2C3B-4ED9-8FBC-448073CF75C9}" type="slidenum">
              <a:rPr lang="en-US" smtClean="0"/>
              <a:pPr>
                <a:defRPr/>
              </a:pPr>
              <a:t>‹#›</a:t>
            </a:fld>
            <a:endParaRPr lang="en-US"/>
          </a:p>
        </p:txBody>
      </p:sp>
      <p:sp>
        <p:nvSpPr>
          <p:cNvPr id="6" name="Title 1"/>
          <p:cNvSpPr>
            <a:spLocks noGrp="1"/>
          </p:cNvSpPr>
          <p:nvPr>
            <p:ph type="title"/>
          </p:nvPr>
        </p:nvSpPr>
        <p:spPr>
          <a:xfrm>
            <a:off x="1296988" y="274321"/>
            <a:ext cx="10515600" cy="777240"/>
          </a:xfrm>
        </p:spPr>
        <p:txBody>
          <a:bodyPr>
            <a:normAutofit/>
          </a:bodyPr>
          <a:lstStyle>
            <a:lvl1pPr>
              <a:defRPr sz="3600">
                <a:latin typeface="Roboto Medium" panose="020B0604020202020204" charset="0"/>
              </a:defRPr>
            </a:lvl1pPr>
          </a:lstStyle>
          <a:p>
            <a:r>
              <a:rPr lang="en-US" dirty="0"/>
              <a:t>Click to edit Master title style</a:t>
            </a:r>
          </a:p>
        </p:txBody>
      </p:sp>
    </p:spTree>
    <p:custDataLst>
      <p:tags r:id="rId1"/>
    </p:custDataLst>
    <p:extLst>
      <p:ext uri="{BB962C8B-B14F-4D97-AF65-F5344CB8AC3E}">
        <p14:creationId xmlns:p14="http://schemas.microsoft.com/office/powerpoint/2010/main" val="348034311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Title and Content (Blank)">
    <p:spTree>
      <p:nvGrpSpPr>
        <p:cNvPr id="1" name=""/>
        <p:cNvGrpSpPr/>
        <p:nvPr/>
      </p:nvGrpSpPr>
      <p:grpSpPr>
        <a:xfrm>
          <a:off x="0" y="0"/>
          <a:ext cx="0" cy="0"/>
          <a:chOff x="0" y="0"/>
          <a:chExt cx="0" cy="0"/>
        </a:xfrm>
      </p:grpSpPr>
      <p:sp>
        <p:nvSpPr>
          <p:cNvPr id="35" name="Title 1">
            <a:extLst>
              <a:ext uri="{FF2B5EF4-FFF2-40B4-BE49-F238E27FC236}">
                <a16:creationId xmlns:a16="http://schemas.microsoft.com/office/drawing/2014/main" id="{1FF9C7FC-349F-4377-9048-7CF5C3C88748}"/>
              </a:ext>
            </a:extLst>
          </p:cNvPr>
          <p:cNvSpPr>
            <a:spLocks noGrp="1"/>
          </p:cNvSpPr>
          <p:nvPr>
            <p:ph type="title" hasCustomPrompt="1"/>
          </p:nvPr>
        </p:nvSpPr>
        <p:spPr>
          <a:xfrm>
            <a:off x="515937" y="286307"/>
            <a:ext cx="8640063" cy="424732"/>
          </a:xfrm>
          <a:prstGeom prst="rect">
            <a:avLst/>
          </a:prstGeom>
        </p:spPr>
        <p:txBody>
          <a:bodyPr lIns="0" rIns="0">
            <a:spAutoFit/>
          </a:bodyPr>
          <a:lstStyle>
            <a:lvl1pPr marL="0" algn="l" defTabSz="914400" rtl="0" eaLnBrk="1" latinLnBrk="0" hangingPunct="1">
              <a:lnSpc>
                <a:spcPct val="90000"/>
              </a:lnSpc>
              <a:spcBef>
                <a:spcPct val="0"/>
              </a:spcBef>
              <a:buNone/>
              <a:defRPr lang="en-GB" sz="2400" b="1" kern="1200">
                <a:solidFill>
                  <a:schemeClr val="accent1"/>
                </a:solidFill>
                <a:latin typeface="+mj-lt"/>
                <a:ea typeface="+mj-ea"/>
                <a:cs typeface="+mj-cs"/>
              </a:defRPr>
            </a:lvl1pPr>
          </a:lstStyle>
          <a:p>
            <a:r>
              <a:rPr lang="en-US"/>
              <a:t>Click to edit master title style</a:t>
            </a:r>
            <a:endParaRPr lang="en-GB"/>
          </a:p>
        </p:txBody>
      </p:sp>
    </p:spTree>
    <p:extLst>
      <p:ext uri="{BB962C8B-B14F-4D97-AF65-F5344CB8AC3E}">
        <p14:creationId xmlns:p14="http://schemas.microsoft.com/office/powerpoint/2010/main" val="150441097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2251">
          <p15:clr>
            <a:srgbClr val="FBAE40"/>
          </p15:clr>
        </p15:guide>
        <p15:guide id="2" pos="3840">
          <p15:clr>
            <a:srgbClr val="FBAE40"/>
          </p15:clr>
        </p15:guide>
        <p15:guide id="3" orient="horz" pos="640">
          <p15:clr>
            <a:srgbClr val="FBAE40"/>
          </p15:clr>
        </p15:guide>
        <p15:guide id="4" orient="horz" pos="3861">
          <p15:clr>
            <a:srgbClr val="FBAE40"/>
          </p15:clr>
        </p15:guide>
        <p15:guide id="5" pos="7355">
          <p15:clr>
            <a:srgbClr val="FBAE40"/>
          </p15:clr>
        </p15:guide>
        <p15:guide id="6" pos="325">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562100" y="0"/>
            <a:ext cx="10515600" cy="1325563"/>
          </a:xfrm>
        </p:spPr>
        <p:txBody>
          <a:bodyPr>
            <a:normAutofit/>
          </a:bodyPr>
          <a:lstStyle>
            <a:lvl1pPr>
              <a:defRPr sz="3200">
                <a:latin typeface="Roboto Medium" panose="020B0604020202020204" charset="0"/>
              </a:defRPr>
            </a:lvl1pPr>
          </a:lstStyle>
          <a:p>
            <a:r>
              <a:rPr lang="en-US" dirty="0"/>
              <a:t>Click to edit Master title style</a:t>
            </a:r>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F2C86CB-2C3B-4ED9-8FBC-448073CF75C9}" type="slidenum">
              <a:rPr lang="en-US" smtClean="0"/>
              <a:t>‹#›</a:t>
            </a:fld>
            <a:endParaRPr lang="en-US"/>
          </a:p>
        </p:txBody>
      </p:sp>
    </p:spTree>
    <p:extLst>
      <p:ext uri="{BB962C8B-B14F-4D97-AF65-F5344CB8AC3E}">
        <p14:creationId xmlns:p14="http://schemas.microsoft.com/office/powerpoint/2010/main" val="1396171774"/>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Content with Caption">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5183188" y="987425"/>
            <a:ext cx="6172200" cy="4873625"/>
          </a:xfrm>
        </p:spPr>
        <p:txBody>
          <a:bodyPr/>
          <a:lstStyle>
            <a:lvl1pPr>
              <a:defRPr sz="3200">
                <a:solidFill>
                  <a:schemeClr val="bg2">
                    <a:lumMod val="10000"/>
                  </a:schemeClr>
                </a:solidFill>
              </a:defRPr>
            </a:lvl1pPr>
            <a:lvl2pPr>
              <a:defRPr sz="2800">
                <a:solidFill>
                  <a:schemeClr val="bg2">
                    <a:lumMod val="10000"/>
                  </a:schemeClr>
                </a:solidFill>
              </a:defRPr>
            </a:lvl2pPr>
            <a:lvl3pPr>
              <a:defRPr sz="2400">
                <a:solidFill>
                  <a:schemeClr val="bg2">
                    <a:lumMod val="10000"/>
                  </a:schemeClr>
                </a:solidFill>
              </a:defRPr>
            </a:lvl3pPr>
            <a:lvl4pPr>
              <a:defRPr sz="2000">
                <a:solidFill>
                  <a:schemeClr val="bg2">
                    <a:lumMod val="10000"/>
                  </a:schemeClr>
                </a:solidFill>
              </a:defRPr>
            </a:lvl4pPr>
            <a:lvl5pPr>
              <a:defRPr sz="2000">
                <a:solidFill>
                  <a:schemeClr val="bg2">
                    <a:lumMod val="10000"/>
                  </a:schemeClr>
                </a:solidFill>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solidFill>
                  <a:schemeClr val="bg2">
                    <a:lumMod val="1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p:cNvSpPr>
            <a:spLocks noGrp="1"/>
          </p:cNvSpPr>
          <p:nvPr>
            <p:ph type="dt" sz="half" idx="10"/>
          </p:nvPr>
        </p:nvSpPr>
        <p:spPr/>
        <p:txBody>
          <a:bodyPr/>
          <a:lstStyle>
            <a:lvl1pPr>
              <a:defRPr>
                <a:latin typeface="Roboto Medium" panose="020B0604020202020204" charset="0"/>
              </a:defRPr>
            </a:lvl1pPr>
          </a:lstStyle>
          <a:p>
            <a:pPr>
              <a:defRPr/>
            </a:pPr>
            <a:endParaRPr lang="en-US" sz="1200">
              <a:solidFill>
                <a:srgbClr val="FFFFFF">
                  <a:tint val="75000"/>
                </a:srgbClr>
              </a:solidFill>
            </a:endParaRPr>
          </a:p>
        </p:txBody>
      </p:sp>
      <p:sp>
        <p:nvSpPr>
          <p:cNvPr id="6" name="Footer Placeholder 5"/>
          <p:cNvSpPr>
            <a:spLocks noGrp="1"/>
          </p:cNvSpPr>
          <p:nvPr>
            <p:ph type="ftr" sz="quarter" idx="11"/>
          </p:nvPr>
        </p:nvSpPr>
        <p:spPr/>
        <p:txBody>
          <a:bodyPr/>
          <a:lstStyle>
            <a:lvl1pPr>
              <a:defRPr>
                <a:latin typeface="Roboto Medium" panose="020B0604020202020204" charset="0"/>
              </a:defRPr>
            </a:lvl1pPr>
          </a:lstStyle>
          <a:p>
            <a:pPr algn="ctr">
              <a:defRPr/>
            </a:pPr>
            <a:endParaRPr lang="en-US" sz="1200">
              <a:solidFill>
                <a:srgbClr val="FFFFFF">
                  <a:tint val="75000"/>
                </a:srgbClr>
              </a:solidFill>
            </a:endParaRPr>
          </a:p>
        </p:txBody>
      </p:sp>
      <p:sp>
        <p:nvSpPr>
          <p:cNvPr id="7" name="Slide Number Placeholder 6"/>
          <p:cNvSpPr>
            <a:spLocks noGrp="1"/>
          </p:cNvSpPr>
          <p:nvPr>
            <p:ph type="sldNum" sz="quarter" idx="12"/>
          </p:nvPr>
        </p:nvSpPr>
        <p:spPr/>
        <p:txBody>
          <a:bodyPr/>
          <a:lstStyle>
            <a:lvl1pPr>
              <a:defRPr>
                <a:solidFill>
                  <a:schemeClr val="tx2"/>
                </a:solidFill>
              </a:defRPr>
            </a:lvl1pPr>
          </a:lstStyle>
          <a:p>
            <a:pPr>
              <a:defRPr/>
            </a:pPr>
            <a:fld id="{0F2C86CB-2C3B-4ED9-8FBC-448073CF75C9}" type="slidenum">
              <a:rPr lang="en-US" smtClean="0"/>
              <a:pPr>
                <a:defRPr/>
              </a:pPr>
              <a:t>‹#›</a:t>
            </a:fld>
            <a:endParaRPr lang="en-US"/>
          </a:p>
        </p:txBody>
      </p:sp>
      <p:sp>
        <p:nvSpPr>
          <p:cNvPr id="8" name="Title 1"/>
          <p:cNvSpPr>
            <a:spLocks noGrp="1"/>
          </p:cNvSpPr>
          <p:nvPr>
            <p:ph type="title"/>
          </p:nvPr>
        </p:nvSpPr>
        <p:spPr>
          <a:xfrm>
            <a:off x="1296988" y="274321"/>
            <a:ext cx="10515600" cy="777240"/>
          </a:xfrm>
        </p:spPr>
        <p:txBody>
          <a:bodyPr>
            <a:normAutofit/>
          </a:bodyPr>
          <a:lstStyle>
            <a:lvl1pPr>
              <a:defRPr sz="3600">
                <a:latin typeface="Roboto Medium" panose="020B0604020202020204" charset="0"/>
              </a:defRPr>
            </a:lvl1pPr>
          </a:lstStyle>
          <a:p>
            <a:r>
              <a:rPr lang="en-US" dirty="0"/>
              <a:t>Click to edit Master title style</a:t>
            </a:r>
          </a:p>
        </p:txBody>
      </p:sp>
    </p:spTree>
    <p:custDataLst>
      <p:tags r:id="rId1"/>
    </p:custDataLst>
    <p:extLst>
      <p:ext uri="{BB962C8B-B14F-4D97-AF65-F5344CB8AC3E}">
        <p14:creationId xmlns:p14="http://schemas.microsoft.com/office/powerpoint/2010/main" val="225629200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1_Blank">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atin typeface="Roboto Medium" panose="020B0604020202020204" charset="0"/>
              </a:defRPr>
            </a:lvl1pPr>
          </a:lstStyle>
          <a:p>
            <a:pPr>
              <a:defRPr/>
            </a:pPr>
            <a:endParaRPr lang="en-US" sz="1200">
              <a:solidFill>
                <a:srgbClr val="FFFFFF">
                  <a:tint val="75000"/>
                </a:srgbClr>
              </a:solidFill>
            </a:endParaRPr>
          </a:p>
        </p:txBody>
      </p:sp>
      <p:sp>
        <p:nvSpPr>
          <p:cNvPr id="3" name="Footer Placeholder 2"/>
          <p:cNvSpPr>
            <a:spLocks noGrp="1"/>
          </p:cNvSpPr>
          <p:nvPr>
            <p:ph type="ftr" sz="quarter" idx="11"/>
          </p:nvPr>
        </p:nvSpPr>
        <p:spPr/>
        <p:txBody>
          <a:bodyPr/>
          <a:lstStyle>
            <a:lvl1pPr>
              <a:defRPr>
                <a:latin typeface="Roboto Medium" panose="020B0604020202020204" charset="0"/>
              </a:defRPr>
            </a:lvl1pPr>
          </a:lstStyle>
          <a:p>
            <a:pPr algn="ctr">
              <a:defRPr/>
            </a:pPr>
            <a:endParaRPr lang="en-US" sz="1200">
              <a:solidFill>
                <a:srgbClr val="FFFFFF">
                  <a:tint val="75000"/>
                </a:srgbClr>
              </a:solidFill>
            </a:endParaRPr>
          </a:p>
        </p:txBody>
      </p:sp>
      <p:sp>
        <p:nvSpPr>
          <p:cNvPr id="4" name="Slide Number Placeholder 3"/>
          <p:cNvSpPr>
            <a:spLocks noGrp="1"/>
          </p:cNvSpPr>
          <p:nvPr>
            <p:ph type="sldNum" sz="quarter" idx="12"/>
          </p:nvPr>
        </p:nvSpPr>
        <p:spPr/>
        <p:txBody>
          <a:bodyPr/>
          <a:lstStyle>
            <a:lvl1pPr>
              <a:defRPr>
                <a:solidFill>
                  <a:schemeClr val="tx2"/>
                </a:solidFill>
              </a:defRPr>
            </a:lvl1pPr>
          </a:lstStyle>
          <a:p>
            <a:pPr>
              <a:defRPr/>
            </a:pPr>
            <a:fld id="{0F2C86CB-2C3B-4ED9-8FBC-448073CF75C9}" type="slidenum">
              <a:rPr lang="en-US" smtClean="0"/>
              <a:pPr>
                <a:defRPr/>
              </a:pPr>
              <a:t>‹#›</a:t>
            </a:fld>
            <a:endParaRPr lang="en-US"/>
          </a:p>
        </p:txBody>
      </p:sp>
      <p:sp>
        <p:nvSpPr>
          <p:cNvPr id="5" name="Title 1"/>
          <p:cNvSpPr>
            <a:spLocks noGrp="1"/>
          </p:cNvSpPr>
          <p:nvPr>
            <p:ph type="title"/>
          </p:nvPr>
        </p:nvSpPr>
        <p:spPr>
          <a:xfrm>
            <a:off x="1296988" y="274321"/>
            <a:ext cx="10515600" cy="777240"/>
          </a:xfrm>
        </p:spPr>
        <p:txBody>
          <a:bodyPr>
            <a:normAutofit/>
          </a:bodyPr>
          <a:lstStyle>
            <a:lvl1pPr>
              <a:defRPr sz="3600">
                <a:latin typeface="Roboto Medium" panose="020B0604020202020204" charset="0"/>
              </a:defRPr>
            </a:lvl1pPr>
          </a:lstStyle>
          <a:p>
            <a:r>
              <a:rPr lang="en-US" dirty="0"/>
              <a:t>Click to edit Master title style</a:t>
            </a:r>
          </a:p>
        </p:txBody>
      </p:sp>
    </p:spTree>
    <p:custDataLst>
      <p:tags r:id="rId1"/>
    </p:custDataLst>
    <p:extLst>
      <p:ext uri="{BB962C8B-B14F-4D97-AF65-F5344CB8AC3E}">
        <p14:creationId xmlns:p14="http://schemas.microsoft.com/office/powerpoint/2010/main" val="3460040179"/>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Title and Content (Image)">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6E40A1EB-3BA6-49BE-8983-634974ECFC44}"/>
              </a:ext>
            </a:extLst>
          </p:cNvPr>
          <p:cNvSpPr>
            <a:spLocks noGrp="1"/>
          </p:cNvSpPr>
          <p:nvPr>
            <p:ph type="title" hasCustomPrompt="1"/>
          </p:nvPr>
        </p:nvSpPr>
        <p:spPr>
          <a:xfrm>
            <a:off x="515937" y="286307"/>
            <a:ext cx="8640063" cy="424732"/>
          </a:xfrm>
          <a:prstGeom prst="rect">
            <a:avLst/>
          </a:prstGeom>
        </p:spPr>
        <p:txBody>
          <a:bodyPr lIns="0" rIns="0">
            <a:spAutoFit/>
          </a:bodyPr>
          <a:lstStyle>
            <a:lvl1pPr marL="0" algn="l" defTabSz="914400" rtl="0" eaLnBrk="1" latinLnBrk="0" hangingPunct="1">
              <a:lnSpc>
                <a:spcPct val="90000"/>
              </a:lnSpc>
              <a:spcBef>
                <a:spcPct val="0"/>
              </a:spcBef>
              <a:buNone/>
              <a:defRPr lang="en-GB" sz="2400" b="1" kern="1200">
                <a:solidFill>
                  <a:schemeClr val="accent1"/>
                </a:solidFill>
                <a:latin typeface="+mj-lt"/>
                <a:ea typeface="+mj-ea"/>
                <a:cs typeface="+mj-cs"/>
              </a:defRPr>
            </a:lvl1pPr>
          </a:lstStyle>
          <a:p>
            <a:r>
              <a:rPr lang="en-US" dirty="0"/>
              <a:t>Click to edit master title style</a:t>
            </a:r>
            <a:endParaRPr lang="en-GB" dirty="0"/>
          </a:p>
        </p:txBody>
      </p:sp>
    </p:spTree>
    <p:extLst>
      <p:ext uri="{BB962C8B-B14F-4D97-AF65-F5344CB8AC3E}">
        <p14:creationId xmlns:p14="http://schemas.microsoft.com/office/powerpoint/2010/main" val="368106114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2251">
          <p15:clr>
            <a:srgbClr val="FBAE40"/>
          </p15:clr>
        </p15:guide>
        <p15:guide id="2" pos="3840">
          <p15:clr>
            <a:srgbClr val="FBAE40"/>
          </p15:clr>
        </p15:guide>
        <p15:guide id="3" orient="horz" pos="640">
          <p15:clr>
            <a:srgbClr val="FBAE40"/>
          </p15:clr>
        </p15:guide>
        <p15:guide id="4" orient="horz" pos="3861">
          <p15:clr>
            <a:srgbClr val="FBAE40"/>
          </p15:clr>
        </p15:guide>
        <p15:guide id="5" pos="7355">
          <p15:clr>
            <a:srgbClr val="FBAE40"/>
          </p15:clr>
        </p15:guide>
        <p15:guide id="6" pos="325">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type="blank">
  <p:cSld name="2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3BD9FF0-AB10-4B4C-9CA8-B47F0D2D0684}"/>
              </a:ext>
            </a:extLst>
          </p:cNvPr>
          <p:cNvSpPr>
            <a:spLocks noGrp="1"/>
          </p:cNvSpPr>
          <p:nvPr>
            <p:ph type="dt" sz="half" idx="10"/>
          </p:nvPr>
        </p:nvSpPr>
        <p:spPr/>
        <p:txBody>
          <a:bodyPr/>
          <a:lstStyle/>
          <a:p>
            <a:fld id="{2BD2227C-D714-47D2-A774-ED9703E4D107}" type="datetimeFigureOut">
              <a:rPr lang="en-US" smtClean="0"/>
              <a:t>6/13/2021</a:t>
            </a:fld>
            <a:endParaRPr lang="en-US"/>
          </a:p>
        </p:txBody>
      </p:sp>
      <p:sp>
        <p:nvSpPr>
          <p:cNvPr id="3" name="Footer Placeholder 2">
            <a:extLst>
              <a:ext uri="{FF2B5EF4-FFF2-40B4-BE49-F238E27FC236}">
                <a16:creationId xmlns:a16="http://schemas.microsoft.com/office/drawing/2014/main" id="{0577C853-C138-43D4-AE14-C25FC6CBFDA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CEA1A6B-5009-4ED8-B879-D1EB95E1BFC4}"/>
              </a:ext>
            </a:extLst>
          </p:cNvPr>
          <p:cNvSpPr>
            <a:spLocks noGrp="1"/>
          </p:cNvSpPr>
          <p:nvPr>
            <p:ph type="sldNum" sz="quarter" idx="12"/>
          </p:nvPr>
        </p:nvSpPr>
        <p:spPr/>
        <p:txBody>
          <a:bodyPr/>
          <a:lstStyle/>
          <a:p>
            <a:fld id="{14EF379F-66BF-483F-93DC-BAA9D168C696}" type="slidenum">
              <a:rPr lang="en-US" smtClean="0"/>
              <a:t>‹#›</a:t>
            </a:fld>
            <a:endParaRPr lang="en-US"/>
          </a:p>
        </p:txBody>
      </p:sp>
    </p:spTree>
    <p:extLst>
      <p:ext uri="{BB962C8B-B14F-4D97-AF65-F5344CB8AC3E}">
        <p14:creationId xmlns:p14="http://schemas.microsoft.com/office/powerpoint/2010/main" val="31533242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lor Backgroun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E835D13-A53E-434F-86A1-674FC4432E47}"/>
              </a:ext>
            </a:extLst>
          </p:cNvPr>
          <p:cNvSpPr>
            <a:spLocks/>
          </p:cNvSpPr>
          <p:nvPr userDrawn="1"/>
        </p:nvSpPr>
        <p:spPr>
          <a:xfrm>
            <a:off x="0" y="0"/>
            <a:ext cx="12192000" cy="6858000"/>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ctr" anchorCtr="0"/>
          <a:lstStyle/>
          <a:p>
            <a:pPr algn="l"/>
            <a:endParaRPr lang="en-GB"/>
          </a:p>
        </p:txBody>
      </p:sp>
      <p:grpSp>
        <p:nvGrpSpPr>
          <p:cNvPr id="4" name="Group 3">
            <a:extLst>
              <a:ext uri="{FF2B5EF4-FFF2-40B4-BE49-F238E27FC236}">
                <a16:creationId xmlns:a16="http://schemas.microsoft.com/office/drawing/2014/main" id="{5CB8FA3C-EAE5-462D-B8D3-6FCE1E775290}"/>
              </a:ext>
            </a:extLst>
          </p:cNvPr>
          <p:cNvGrpSpPr/>
          <p:nvPr userDrawn="1"/>
        </p:nvGrpSpPr>
        <p:grpSpPr>
          <a:xfrm>
            <a:off x="5177147" y="965969"/>
            <a:ext cx="6918070" cy="5308222"/>
            <a:chOff x="5403262" y="1056514"/>
            <a:chExt cx="6691954" cy="5134724"/>
          </a:xfrm>
        </p:grpSpPr>
        <p:sp>
          <p:nvSpPr>
            <p:cNvPr id="18" name="Hexagon 17">
              <a:extLst>
                <a:ext uri="{FF2B5EF4-FFF2-40B4-BE49-F238E27FC236}">
                  <a16:creationId xmlns:a16="http://schemas.microsoft.com/office/drawing/2014/main" id="{134B9760-B3AD-4272-9EB6-0BB8E1A1548B}"/>
                </a:ext>
              </a:extLst>
            </p:cNvPr>
            <p:cNvSpPr/>
            <p:nvPr/>
          </p:nvSpPr>
          <p:spPr>
            <a:xfrm>
              <a:off x="9163030" y="2085943"/>
              <a:ext cx="2406035" cy="2053535"/>
            </a:xfrm>
            <a:prstGeom prst="hexagon">
              <a:avLst/>
            </a:prstGeom>
            <a:noFill/>
            <a:ln>
              <a:solidFill>
                <a:schemeClr val="accent2">
                  <a:lumMod val="60000"/>
                  <a:lumOff val="40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Hexagon 18">
              <a:extLst>
                <a:ext uri="{FF2B5EF4-FFF2-40B4-BE49-F238E27FC236}">
                  <a16:creationId xmlns:a16="http://schemas.microsoft.com/office/drawing/2014/main" id="{87ADE395-6921-4CA9-9F24-D33514A0B3A3}"/>
                </a:ext>
              </a:extLst>
            </p:cNvPr>
            <p:cNvSpPr/>
            <p:nvPr/>
          </p:nvSpPr>
          <p:spPr>
            <a:xfrm>
              <a:off x="7809298" y="2087716"/>
              <a:ext cx="2406035" cy="2053535"/>
            </a:xfrm>
            <a:prstGeom prst="hexagon">
              <a:avLst/>
            </a:prstGeom>
            <a:noFill/>
            <a:ln>
              <a:solidFill>
                <a:schemeClr val="accent2">
                  <a:lumMod val="60000"/>
                  <a:lumOff val="40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Hexagon 19">
              <a:extLst>
                <a:ext uri="{FF2B5EF4-FFF2-40B4-BE49-F238E27FC236}">
                  <a16:creationId xmlns:a16="http://schemas.microsoft.com/office/drawing/2014/main" id="{6CF947B9-481E-4ACB-953C-40F22A7A1DDC}"/>
                </a:ext>
              </a:extLst>
            </p:cNvPr>
            <p:cNvSpPr/>
            <p:nvPr/>
          </p:nvSpPr>
          <p:spPr>
            <a:xfrm>
              <a:off x="7283147" y="3112709"/>
              <a:ext cx="2406035" cy="2053535"/>
            </a:xfrm>
            <a:prstGeom prst="hexagon">
              <a:avLst/>
            </a:prstGeom>
            <a:noFill/>
            <a:ln>
              <a:solidFill>
                <a:schemeClr val="accent2">
                  <a:lumMod val="60000"/>
                  <a:lumOff val="40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Hexagon 21">
              <a:extLst>
                <a:ext uri="{FF2B5EF4-FFF2-40B4-BE49-F238E27FC236}">
                  <a16:creationId xmlns:a16="http://schemas.microsoft.com/office/drawing/2014/main" id="{26284752-7DC9-453C-BBB0-58C63510D647}"/>
                </a:ext>
              </a:extLst>
            </p:cNvPr>
            <p:cNvSpPr/>
            <p:nvPr/>
          </p:nvSpPr>
          <p:spPr>
            <a:xfrm>
              <a:off x="7809298" y="4137703"/>
              <a:ext cx="2406035" cy="2053535"/>
            </a:xfrm>
            <a:prstGeom prst="hexagon">
              <a:avLst/>
            </a:prstGeom>
            <a:noFill/>
            <a:ln>
              <a:solidFill>
                <a:schemeClr val="accent2">
                  <a:lumMod val="60000"/>
                  <a:lumOff val="40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Hexagon 22">
              <a:extLst>
                <a:ext uri="{FF2B5EF4-FFF2-40B4-BE49-F238E27FC236}">
                  <a16:creationId xmlns:a16="http://schemas.microsoft.com/office/drawing/2014/main" id="{330B6ED4-14B3-4A76-8ADD-9C04C4126759}"/>
                </a:ext>
              </a:extLst>
            </p:cNvPr>
            <p:cNvSpPr/>
            <p:nvPr/>
          </p:nvSpPr>
          <p:spPr>
            <a:xfrm>
              <a:off x="9163029" y="4137703"/>
              <a:ext cx="2406035" cy="2053535"/>
            </a:xfrm>
            <a:prstGeom prst="hexagon">
              <a:avLst/>
            </a:prstGeom>
            <a:noFill/>
            <a:ln>
              <a:solidFill>
                <a:schemeClr val="accent2">
                  <a:lumMod val="60000"/>
                  <a:lumOff val="40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Hexagon 23">
              <a:extLst>
                <a:ext uri="{FF2B5EF4-FFF2-40B4-BE49-F238E27FC236}">
                  <a16:creationId xmlns:a16="http://schemas.microsoft.com/office/drawing/2014/main" id="{2F636FC9-9F28-4559-942F-14D7530E72A8}"/>
                </a:ext>
              </a:extLst>
            </p:cNvPr>
            <p:cNvSpPr/>
            <p:nvPr/>
          </p:nvSpPr>
          <p:spPr>
            <a:xfrm>
              <a:off x="9689181" y="3112709"/>
              <a:ext cx="2406035" cy="2053535"/>
            </a:xfrm>
            <a:prstGeom prst="hexagon">
              <a:avLst/>
            </a:prstGeom>
            <a:noFill/>
            <a:ln>
              <a:solidFill>
                <a:schemeClr val="accent2">
                  <a:lumMod val="60000"/>
                  <a:lumOff val="40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Hexagon 25">
              <a:extLst>
                <a:ext uri="{FF2B5EF4-FFF2-40B4-BE49-F238E27FC236}">
                  <a16:creationId xmlns:a16="http://schemas.microsoft.com/office/drawing/2014/main" id="{ED3836A9-82AF-40F9-AE8D-7306E436748C}"/>
                </a:ext>
              </a:extLst>
            </p:cNvPr>
            <p:cNvSpPr/>
            <p:nvPr/>
          </p:nvSpPr>
          <p:spPr>
            <a:xfrm>
              <a:off x="5403262" y="4137703"/>
              <a:ext cx="2406035" cy="2053535"/>
            </a:xfrm>
            <a:prstGeom prst="hexagon">
              <a:avLst/>
            </a:prstGeom>
            <a:noFill/>
            <a:ln>
              <a:solidFill>
                <a:schemeClr val="accent2">
                  <a:lumMod val="60000"/>
                  <a:lumOff val="40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Hexagon 26">
              <a:extLst>
                <a:ext uri="{FF2B5EF4-FFF2-40B4-BE49-F238E27FC236}">
                  <a16:creationId xmlns:a16="http://schemas.microsoft.com/office/drawing/2014/main" id="{4E70DD6A-8140-45CB-A2CC-EF5404B9E7E9}"/>
                </a:ext>
              </a:extLst>
            </p:cNvPr>
            <p:cNvSpPr/>
            <p:nvPr/>
          </p:nvSpPr>
          <p:spPr>
            <a:xfrm>
              <a:off x="9689181" y="1056514"/>
              <a:ext cx="2406035" cy="2053535"/>
            </a:xfrm>
            <a:prstGeom prst="hexagon">
              <a:avLst/>
            </a:prstGeom>
            <a:noFill/>
            <a:ln>
              <a:solidFill>
                <a:schemeClr val="accent2">
                  <a:lumMod val="60000"/>
                  <a:lumOff val="40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21" name="Rectangle 20">
            <a:extLst>
              <a:ext uri="{FF2B5EF4-FFF2-40B4-BE49-F238E27FC236}">
                <a16:creationId xmlns:a16="http://schemas.microsoft.com/office/drawing/2014/main" id="{CA77569F-79D3-4C56-B228-8BCE2C883993}"/>
              </a:ext>
            </a:extLst>
          </p:cNvPr>
          <p:cNvSpPr/>
          <p:nvPr userDrawn="1"/>
        </p:nvSpPr>
        <p:spPr>
          <a:xfrm rot="10800000">
            <a:off x="0" y="-1"/>
            <a:ext cx="12192000" cy="1033464"/>
          </a:xfrm>
          <a:prstGeom prst="rect">
            <a:avLst/>
          </a:prstGeom>
          <a:solidFill>
            <a:schemeClr val="bg1"/>
          </a:solidFill>
          <a:ln>
            <a:noFill/>
          </a:ln>
          <a:effectLst>
            <a:outerShdw blurRad="304800" dist="38100" dir="5400000" algn="t"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lvl="0"/>
            <a:endParaRPr lang="en-GB"/>
          </a:p>
        </p:txBody>
      </p:sp>
      <p:sp>
        <p:nvSpPr>
          <p:cNvPr id="3" name="Rectangle 2">
            <a:extLst>
              <a:ext uri="{FF2B5EF4-FFF2-40B4-BE49-F238E27FC236}">
                <a16:creationId xmlns:a16="http://schemas.microsoft.com/office/drawing/2014/main" id="{34389EE8-C7F5-4AD3-958A-2A34272A5B0C}"/>
              </a:ext>
            </a:extLst>
          </p:cNvPr>
          <p:cNvSpPr/>
          <p:nvPr userDrawn="1"/>
        </p:nvSpPr>
        <p:spPr>
          <a:xfrm>
            <a:off x="0" y="6191250"/>
            <a:ext cx="12192000" cy="655416"/>
          </a:xfrm>
          <a:prstGeom prst="rect">
            <a:avLst/>
          </a:prstGeom>
          <a:solidFill>
            <a:schemeClr val="bg1"/>
          </a:solidFill>
          <a:ln>
            <a:noFill/>
          </a:ln>
          <a:effectLst>
            <a:outerShdw blurRad="292100" dist="38100" dir="16200000"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ctr" anchorCtr="0"/>
          <a:lstStyle/>
          <a:p>
            <a:pPr algn="l"/>
            <a:endParaRPr lang="en-GB"/>
          </a:p>
        </p:txBody>
      </p:sp>
    </p:spTree>
    <p:extLst>
      <p:ext uri="{BB962C8B-B14F-4D97-AF65-F5344CB8AC3E}">
        <p14:creationId xmlns:p14="http://schemas.microsoft.com/office/powerpoint/2010/main" val="1876519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ack Page">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8AAAB09A-BEAF-43EC-BD50-18D0ABBCFBF7}"/>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ctr" anchorCtr="0"/>
          <a:lstStyle/>
          <a:p>
            <a:pPr algn="l"/>
            <a:endParaRPr lang="en-GB"/>
          </a:p>
        </p:txBody>
      </p:sp>
      <p:grpSp>
        <p:nvGrpSpPr>
          <p:cNvPr id="24" name="Group 23">
            <a:extLst>
              <a:ext uri="{FF2B5EF4-FFF2-40B4-BE49-F238E27FC236}">
                <a16:creationId xmlns:a16="http://schemas.microsoft.com/office/drawing/2014/main" id="{226BC3DC-C977-4322-9103-C0B2A752896A}"/>
              </a:ext>
            </a:extLst>
          </p:cNvPr>
          <p:cNvGrpSpPr/>
          <p:nvPr userDrawn="1"/>
        </p:nvGrpSpPr>
        <p:grpSpPr>
          <a:xfrm>
            <a:off x="5375274" y="1035039"/>
            <a:ext cx="6719942" cy="5156199"/>
            <a:chOff x="2671786" y="1476587"/>
            <a:chExt cx="4644702" cy="3599679"/>
          </a:xfrm>
        </p:grpSpPr>
        <p:sp>
          <p:nvSpPr>
            <p:cNvPr id="33" name="Hexagon 32">
              <a:extLst>
                <a:ext uri="{FF2B5EF4-FFF2-40B4-BE49-F238E27FC236}">
                  <a16:creationId xmlns:a16="http://schemas.microsoft.com/office/drawing/2014/main" id="{1B043B0E-DF01-4B96-8359-03F86BEE9CFF}"/>
                </a:ext>
              </a:extLst>
            </p:cNvPr>
            <p:cNvSpPr/>
            <p:nvPr/>
          </p:nvSpPr>
          <p:spPr>
            <a:xfrm>
              <a:off x="5281338" y="2198264"/>
              <a:ext cx="1669963" cy="1439623"/>
            </a:xfrm>
            <a:prstGeom prst="hexagon">
              <a:avLst/>
            </a:prstGeom>
            <a:noFill/>
            <a:ln>
              <a:solidFill>
                <a:schemeClr val="bg2">
                  <a:lumMod val="60000"/>
                  <a:lumOff val="40000"/>
                  <a:alpha val="28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35" name="Hexagon 34">
              <a:extLst>
                <a:ext uri="{FF2B5EF4-FFF2-40B4-BE49-F238E27FC236}">
                  <a16:creationId xmlns:a16="http://schemas.microsoft.com/office/drawing/2014/main" id="{3B2CEC30-1423-42ED-8721-212E7FAFA1EF}"/>
                </a:ext>
              </a:extLst>
            </p:cNvPr>
            <p:cNvSpPr/>
            <p:nvPr/>
          </p:nvSpPr>
          <p:spPr>
            <a:xfrm>
              <a:off x="4341750" y="2199507"/>
              <a:ext cx="1669963" cy="1439623"/>
            </a:xfrm>
            <a:prstGeom prst="hexagon">
              <a:avLst/>
            </a:prstGeom>
            <a:noFill/>
            <a:ln>
              <a:solidFill>
                <a:schemeClr val="bg2">
                  <a:lumMod val="60000"/>
                  <a:lumOff val="40000"/>
                  <a:alpha val="28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36" name="Hexagon 35">
              <a:extLst>
                <a:ext uri="{FF2B5EF4-FFF2-40B4-BE49-F238E27FC236}">
                  <a16:creationId xmlns:a16="http://schemas.microsoft.com/office/drawing/2014/main" id="{82B42BF4-53CA-4969-B5A4-AEECA1892801}"/>
                </a:ext>
              </a:extLst>
            </p:cNvPr>
            <p:cNvSpPr/>
            <p:nvPr/>
          </p:nvSpPr>
          <p:spPr>
            <a:xfrm>
              <a:off x="3976563" y="2918075"/>
              <a:ext cx="1669963" cy="1439623"/>
            </a:xfrm>
            <a:prstGeom prst="hexagon">
              <a:avLst/>
            </a:prstGeom>
            <a:noFill/>
            <a:ln>
              <a:solidFill>
                <a:schemeClr val="bg2">
                  <a:lumMod val="60000"/>
                  <a:lumOff val="40000"/>
                  <a:alpha val="28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37" name="Hexagon 36">
              <a:extLst>
                <a:ext uri="{FF2B5EF4-FFF2-40B4-BE49-F238E27FC236}">
                  <a16:creationId xmlns:a16="http://schemas.microsoft.com/office/drawing/2014/main" id="{337461E1-9EB4-4CEA-94D6-32BC117E30A7}"/>
                </a:ext>
              </a:extLst>
            </p:cNvPr>
            <p:cNvSpPr/>
            <p:nvPr/>
          </p:nvSpPr>
          <p:spPr>
            <a:xfrm>
              <a:off x="4341750" y="3636643"/>
              <a:ext cx="1669963" cy="1439623"/>
            </a:xfrm>
            <a:prstGeom prst="hexagon">
              <a:avLst/>
            </a:prstGeom>
            <a:noFill/>
            <a:ln>
              <a:solidFill>
                <a:schemeClr val="bg2">
                  <a:lumMod val="60000"/>
                  <a:lumOff val="40000"/>
                  <a:alpha val="28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38" name="Hexagon 37">
              <a:extLst>
                <a:ext uri="{FF2B5EF4-FFF2-40B4-BE49-F238E27FC236}">
                  <a16:creationId xmlns:a16="http://schemas.microsoft.com/office/drawing/2014/main" id="{58BA0166-4A8F-40F5-BB16-AA5C739D39D1}"/>
                </a:ext>
              </a:extLst>
            </p:cNvPr>
            <p:cNvSpPr/>
            <p:nvPr/>
          </p:nvSpPr>
          <p:spPr>
            <a:xfrm>
              <a:off x="5281337" y="3636643"/>
              <a:ext cx="1669963" cy="1439623"/>
            </a:xfrm>
            <a:prstGeom prst="hexagon">
              <a:avLst/>
            </a:prstGeom>
            <a:noFill/>
            <a:ln>
              <a:solidFill>
                <a:schemeClr val="bg2">
                  <a:lumMod val="60000"/>
                  <a:lumOff val="40000"/>
                  <a:alpha val="28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39" name="Hexagon 38">
              <a:extLst>
                <a:ext uri="{FF2B5EF4-FFF2-40B4-BE49-F238E27FC236}">
                  <a16:creationId xmlns:a16="http://schemas.microsoft.com/office/drawing/2014/main" id="{B883060D-DFDF-442F-BDBB-2442920CE6B7}"/>
                </a:ext>
              </a:extLst>
            </p:cNvPr>
            <p:cNvSpPr/>
            <p:nvPr/>
          </p:nvSpPr>
          <p:spPr>
            <a:xfrm>
              <a:off x="5646525" y="2918075"/>
              <a:ext cx="1669963" cy="1439623"/>
            </a:xfrm>
            <a:prstGeom prst="hexagon">
              <a:avLst/>
            </a:prstGeom>
            <a:noFill/>
            <a:ln>
              <a:solidFill>
                <a:schemeClr val="bg2">
                  <a:lumMod val="60000"/>
                  <a:lumOff val="40000"/>
                  <a:alpha val="28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40" name="Hexagon 39">
              <a:extLst>
                <a:ext uri="{FF2B5EF4-FFF2-40B4-BE49-F238E27FC236}">
                  <a16:creationId xmlns:a16="http://schemas.microsoft.com/office/drawing/2014/main" id="{6ADC4AB8-EF7B-41D3-8FDE-5B0709A7837D}"/>
                </a:ext>
              </a:extLst>
            </p:cNvPr>
            <p:cNvSpPr/>
            <p:nvPr/>
          </p:nvSpPr>
          <p:spPr>
            <a:xfrm>
              <a:off x="2671786" y="3636643"/>
              <a:ext cx="1669963" cy="1439623"/>
            </a:xfrm>
            <a:prstGeom prst="hexagon">
              <a:avLst/>
            </a:prstGeom>
            <a:noFill/>
            <a:ln>
              <a:solidFill>
                <a:schemeClr val="bg2">
                  <a:lumMod val="60000"/>
                  <a:lumOff val="40000"/>
                  <a:alpha val="28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41" name="Hexagon 40">
              <a:extLst>
                <a:ext uri="{FF2B5EF4-FFF2-40B4-BE49-F238E27FC236}">
                  <a16:creationId xmlns:a16="http://schemas.microsoft.com/office/drawing/2014/main" id="{E3C5DEA4-0581-449C-AB67-62CC320341F6}"/>
                </a:ext>
              </a:extLst>
            </p:cNvPr>
            <p:cNvSpPr/>
            <p:nvPr/>
          </p:nvSpPr>
          <p:spPr>
            <a:xfrm>
              <a:off x="5646525" y="1476587"/>
              <a:ext cx="1669963" cy="1439623"/>
            </a:xfrm>
            <a:prstGeom prst="hexagon">
              <a:avLst/>
            </a:prstGeom>
            <a:noFill/>
            <a:ln>
              <a:solidFill>
                <a:schemeClr val="bg2">
                  <a:lumMod val="60000"/>
                  <a:lumOff val="40000"/>
                  <a:alpha val="28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grpSp>
      <p:sp>
        <p:nvSpPr>
          <p:cNvPr id="2" name="TextBox 1">
            <a:extLst>
              <a:ext uri="{FF2B5EF4-FFF2-40B4-BE49-F238E27FC236}">
                <a16:creationId xmlns:a16="http://schemas.microsoft.com/office/drawing/2014/main" id="{542A67CD-BC57-414B-BE7C-8EBE2842A1D1}"/>
              </a:ext>
            </a:extLst>
          </p:cNvPr>
          <p:cNvSpPr txBox="1"/>
          <p:nvPr userDrawn="1"/>
        </p:nvSpPr>
        <p:spPr>
          <a:xfrm>
            <a:off x="7521147" y="3097164"/>
            <a:ext cx="2509032" cy="1841725"/>
          </a:xfrm>
          <a:prstGeom prst="rect">
            <a:avLst/>
          </a:prstGeom>
          <a:noFill/>
          <a:ln>
            <a:noFill/>
          </a:ln>
          <a:effectLst>
            <a:outerShdw blurRad="304800" dist="38100" dir="5400000" algn="t" rotWithShape="0">
              <a:prstClr val="black">
                <a:alpha val="13000"/>
              </a:prstClr>
            </a:outerShdw>
          </a:effectLst>
        </p:spPr>
        <p:txBody>
          <a:bodyPr wrap="square" lIns="0" tIns="0" rIns="0" bIns="0" rtlCol="0" anchor="t" anchorCtr="0">
            <a:noAutofit/>
          </a:bodyPr>
          <a:lstStyle/>
          <a:p>
            <a:pPr algn="l">
              <a:lnSpc>
                <a:spcPts val="2780"/>
              </a:lnSpc>
            </a:pPr>
            <a:r>
              <a:rPr lang="en-US" sz="1800" b="1" i="0" spc="0" dirty="0">
                <a:solidFill>
                  <a:schemeClr val="bg1"/>
                </a:solidFill>
                <a:latin typeface="Roboto" panose="02000000000000000000" pitchFamily="2" charset="0"/>
                <a:ea typeface="Roboto" panose="02000000000000000000" pitchFamily="2" charset="0"/>
              </a:rPr>
              <a:t>WCG</a:t>
            </a:r>
          </a:p>
          <a:p>
            <a:pPr marL="0" marR="0" lvl="0" indent="0" algn="l" defTabSz="914400" rtl="0" eaLnBrk="1" fontAlgn="auto" latinLnBrk="0" hangingPunct="1">
              <a:lnSpc>
                <a:spcPts val="2780"/>
              </a:lnSpc>
              <a:spcBef>
                <a:spcPts val="0"/>
              </a:spcBef>
              <a:spcAft>
                <a:spcPts val="0"/>
              </a:spcAft>
              <a:buClrTx/>
              <a:buSzTx/>
              <a:buFontTx/>
              <a:buNone/>
              <a:tabLst/>
              <a:defRPr/>
            </a:pPr>
            <a:r>
              <a:rPr lang="en-US" sz="1800" spc="0" dirty="0" err="1">
                <a:solidFill>
                  <a:schemeClr val="bg1"/>
                </a:solidFill>
              </a:rPr>
              <a:t>info@wcgclinical.com</a:t>
            </a:r>
            <a:endParaRPr lang="en-US" sz="1800" spc="0" dirty="0">
              <a:solidFill>
                <a:schemeClr val="bg1"/>
              </a:solidFill>
            </a:endParaRPr>
          </a:p>
          <a:p>
            <a:pPr algn="l">
              <a:lnSpc>
                <a:spcPts val="2780"/>
              </a:lnSpc>
            </a:pPr>
            <a:r>
              <a:rPr lang="en-US" sz="1800" spc="0" dirty="0">
                <a:solidFill>
                  <a:schemeClr val="bg1"/>
                </a:solidFill>
              </a:rPr>
              <a:t>609.945.0101</a:t>
            </a:r>
          </a:p>
          <a:p>
            <a:pPr algn="l">
              <a:lnSpc>
                <a:spcPts val="2780"/>
              </a:lnSpc>
            </a:pPr>
            <a:endParaRPr lang="en-US" sz="1800" spc="0" dirty="0">
              <a:solidFill>
                <a:schemeClr val="bg1"/>
              </a:solidFill>
            </a:endParaRPr>
          </a:p>
          <a:p>
            <a:pPr algn="l">
              <a:lnSpc>
                <a:spcPts val="2780"/>
              </a:lnSpc>
            </a:pPr>
            <a:r>
              <a:rPr lang="en-US" sz="1800" spc="0" dirty="0" err="1">
                <a:solidFill>
                  <a:schemeClr val="bg1"/>
                </a:solidFill>
              </a:rPr>
              <a:t>www.wcgclinical.com</a:t>
            </a:r>
            <a:endParaRPr lang="en-US" sz="1800" spc="0" dirty="0">
              <a:solidFill>
                <a:schemeClr val="bg1"/>
              </a:solidFill>
            </a:endParaRPr>
          </a:p>
        </p:txBody>
      </p:sp>
      <p:pic>
        <p:nvPicPr>
          <p:cNvPr id="6" name="Picture 5" descr="A picture containing drawing&#10;&#10;Description automatically generated">
            <a:extLst>
              <a:ext uri="{FF2B5EF4-FFF2-40B4-BE49-F238E27FC236}">
                <a16:creationId xmlns:a16="http://schemas.microsoft.com/office/drawing/2014/main" id="{5C2DB518-3483-524B-A3E2-9690B610DFA1}"/>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9346488" y="5276333"/>
            <a:ext cx="457200" cy="457200"/>
          </a:xfrm>
          <a:prstGeom prst="rect">
            <a:avLst/>
          </a:prstGeom>
        </p:spPr>
      </p:pic>
      <p:pic>
        <p:nvPicPr>
          <p:cNvPr id="10" name="Picture 9" descr="A picture containing clock, plate, drawing&#10;&#10;Description automatically generated">
            <a:extLst>
              <a:ext uri="{FF2B5EF4-FFF2-40B4-BE49-F238E27FC236}">
                <a16:creationId xmlns:a16="http://schemas.microsoft.com/office/drawing/2014/main" id="{E5E309BF-3A77-1B4F-A4BD-05E2D3A28F85}"/>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8738662" y="5276333"/>
            <a:ext cx="456268" cy="457200"/>
          </a:xfrm>
          <a:prstGeom prst="rect">
            <a:avLst/>
          </a:prstGeom>
        </p:spPr>
      </p:pic>
      <p:pic>
        <p:nvPicPr>
          <p:cNvPr id="12" name="Picture 11" descr="A close up of a logo&#10;&#10;Description automatically generated">
            <a:extLst>
              <a:ext uri="{FF2B5EF4-FFF2-40B4-BE49-F238E27FC236}">
                <a16:creationId xmlns:a16="http://schemas.microsoft.com/office/drawing/2014/main" id="{4889E286-4418-1F48-8C54-981BF2AB90D9}"/>
              </a:ext>
            </a:extLst>
          </p:cNvPr>
          <p:cNvPicPr>
            <a:picLocks noChangeAspect="1"/>
          </p:cNvPicPr>
          <p:nvPr userDrawn="1"/>
        </p:nvPicPr>
        <p:blipFill>
          <a:blip r:embed="rId4" cstate="hqprint">
            <a:extLst>
              <a:ext uri="{28A0092B-C50C-407E-A947-70E740481C1C}">
                <a14:useLocalDpi xmlns:a14="http://schemas.microsoft.com/office/drawing/2010/main" val="0"/>
              </a:ext>
            </a:extLst>
          </a:blip>
          <a:stretch>
            <a:fillRect/>
          </a:stretch>
        </p:blipFill>
        <p:spPr>
          <a:xfrm>
            <a:off x="8129904" y="5276333"/>
            <a:ext cx="457200" cy="457200"/>
          </a:xfrm>
          <a:prstGeom prst="rect">
            <a:avLst/>
          </a:prstGeom>
        </p:spPr>
      </p:pic>
      <p:pic>
        <p:nvPicPr>
          <p:cNvPr id="14" name="Picture 13" descr="A close up of a logo&#10;&#10;Description automatically generated">
            <a:extLst>
              <a:ext uri="{FF2B5EF4-FFF2-40B4-BE49-F238E27FC236}">
                <a16:creationId xmlns:a16="http://schemas.microsoft.com/office/drawing/2014/main" id="{C6D25968-6A50-E54E-96CA-B0EC441B6E9E}"/>
              </a:ext>
            </a:extLst>
          </p:cNvPr>
          <p:cNvPicPr>
            <a:picLocks noChangeAspect="1"/>
          </p:cNvPicPr>
          <p:nvPr userDrawn="1"/>
        </p:nvPicPr>
        <p:blipFill>
          <a:blip r:embed="rId5" cstate="hqprint">
            <a:extLst>
              <a:ext uri="{28A0092B-C50C-407E-A947-70E740481C1C}">
                <a14:useLocalDpi xmlns:a14="http://schemas.microsoft.com/office/drawing/2010/main" val="0"/>
              </a:ext>
            </a:extLst>
          </a:blip>
          <a:stretch>
            <a:fillRect/>
          </a:stretch>
        </p:blipFill>
        <p:spPr>
          <a:xfrm>
            <a:off x="7521146" y="5276333"/>
            <a:ext cx="457200" cy="457200"/>
          </a:xfrm>
          <a:prstGeom prst="rect">
            <a:avLst/>
          </a:prstGeom>
        </p:spPr>
      </p:pic>
    </p:spTree>
    <p:extLst>
      <p:ext uri="{BB962C8B-B14F-4D97-AF65-F5344CB8AC3E}">
        <p14:creationId xmlns:p14="http://schemas.microsoft.com/office/powerpoint/2010/main" val="2937104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cSld name="Content 2">
    <p:spTree>
      <p:nvGrpSpPr>
        <p:cNvPr id="1" name=""/>
        <p:cNvGrpSpPr/>
        <p:nvPr/>
      </p:nvGrpSpPr>
      <p:grpSpPr>
        <a:xfrm>
          <a:off x="0" y="0"/>
          <a:ext cx="0" cy="0"/>
          <a:chOff x="0" y="0"/>
          <a:chExt cx="0" cy="0"/>
        </a:xfrm>
      </p:grpSpPr>
      <p:sp>
        <p:nvSpPr>
          <p:cNvPr id="35" name="Title 1">
            <a:extLst>
              <a:ext uri="{FF2B5EF4-FFF2-40B4-BE49-F238E27FC236}">
                <a16:creationId xmlns:a16="http://schemas.microsoft.com/office/drawing/2014/main" id="{1FF9C7FC-349F-4377-9048-7CF5C3C88748}"/>
              </a:ext>
            </a:extLst>
          </p:cNvPr>
          <p:cNvSpPr>
            <a:spLocks noGrp="1"/>
          </p:cNvSpPr>
          <p:nvPr>
            <p:ph type="title" hasCustomPrompt="1"/>
          </p:nvPr>
        </p:nvSpPr>
        <p:spPr>
          <a:xfrm>
            <a:off x="515938" y="286307"/>
            <a:ext cx="8640063" cy="424732"/>
          </a:xfrm>
        </p:spPr>
        <p:txBody>
          <a:bodyPr lIns="0" rIns="0">
            <a:spAutoFit/>
          </a:bodyPr>
          <a:lstStyle>
            <a:lvl1pPr marL="0" algn="l" defTabSz="914377" rtl="0" eaLnBrk="1" latinLnBrk="0" hangingPunct="1">
              <a:lnSpc>
                <a:spcPct val="90000"/>
              </a:lnSpc>
              <a:spcBef>
                <a:spcPct val="0"/>
              </a:spcBef>
              <a:buNone/>
              <a:defRPr lang="en-GB" sz="2400" b="0" kern="1200" dirty="0">
                <a:solidFill>
                  <a:schemeClr val="accent1"/>
                </a:solidFill>
                <a:latin typeface="Roboto Medium" panose="020B0604020202020204" charset="0"/>
                <a:ea typeface="+mj-ea"/>
                <a:cs typeface="Segoe UI Light" panose="020B0502040204020203" pitchFamily="34" charset="0"/>
              </a:defRPr>
            </a:lvl1pPr>
          </a:lstStyle>
          <a:p>
            <a:r>
              <a:rPr lang="en-US" dirty="0"/>
              <a:t>Click to edit master title style</a:t>
            </a:r>
            <a:endParaRPr lang="en-GB" dirty="0"/>
          </a:p>
        </p:txBody>
      </p:sp>
      <p:cxnSp>
        <p:nvCxnSpPr>
          <p:cNvPr id="6" name="Straight Connector 5">
            <a:extLst>
              <a:ext uri="{FF2B5EF4-FFF2-40B4-BE49-F238E27FC236}">
                <a16:creationId xmlns:a16="http://schemas.microsoft.com/office/drawing/2014/main" id="{985530F5-5679-49C6-B8E7-6BAC1FF4AF83}"/>
              </a:ext>
            </a:extLst>
          </p:cNvPr>
          <p:cNvCxnSpPr/>
          <p:nvPr/>
        </p:nvCxnSpPr>
        <p:spPr>
          <a:xfrm>
            <a:off x="515938" y="729923"/>
            <a:ext cx="7829551" cy="0"/>
          </a:xfrm>
          <a:prstGeom prst="line">
            <a:avLst/>
          </a:prstGeom>
          <a:ln>
            <a:solidFill>
              <a:srgbClr val="026CB6"/>
            </a:solidFill>
          </a:ln>
        </p:spPr>
        <p:style>
          <a:lnRef idx="1">
            <a:schemeClr val="dk1"/>
          </a:lnRef>
          <a:fillRef idx="0">
            <a:schemeClr val="dk1"/>
          </a:fillRef>
          <a:effectRef idx="0">
            <a:schemeClr val="dk1"/>
          </a:effectRef>
          <a:fontRef idx="minor">
            <a:schemeClr val="tx1"/>
          </a:fontRef>
        </p:style>
      </p:cxnSp>
      <p:grpSp>
        <p:nvGrpSpPr>
          <p:cNvPr id="7" name="Group 6">
            <a:extLst>
              <a:ext uri="{FF2B5EF4-FFF2-40B4-BE49-F238E27FC236}">
                <a16:creationId xmlns:a16="http://schemas.microsoft.com/office/drawing/2014/main" id="{13ABA68B-1B42-4386-86D6-D67541C0D6C0}"/>
              </a:ext>
            </a:extLst>
          </p:cNvPr>
          <p:cNvGrpSpPr/>
          <p:nvPr/>
        </p:nvGrpSpPr>
        <p:grpSpPr>
          <a:xfrm>
            <a:off x="11435082" y="6241120"/>
            <a:ext cx="614044" cy="467000"/>
            <a:chOff x="609600" y="869276"/>
            <a:chExt cx="1882809" cy="1431938"/>
          </a:xfrm>
        </p:grpSpPr>
        <p:pic>
          <p:nvPicPr>
            <p:cNvPr id="8" name="Picture 2" descr="http://www.wcgclinical.com/wp-content/uploads/2013/12/WCG-LOGO-retina.png">
              <a:extLst>
                <a:ext uri="{FF2B5EF4-FFF2-40B4-BE49-F238E27FC236}">
                  <a16:creationId xmlns:a16="http://schemas.microsoft.com/office/drawing/2014/main" id="{3D0CAF7E-0C4D-4A4C-B88D-276D9582A101}"/>
                </a:ext>
              </a:extLst>
            </p:cNvPr>
            <p:cNvPicPr>
              <a:picLocks noChangeAspect="1" noChangeArrowheads="1"/>
            </p:cNvPicPr>
            <p:nvPr/>
          </p:nvPicPr>
          <p:blipFill rotWithShape="1">
            <a:blip r:embed="rId2" cstate="screen">
              <a:clrChange>
                <a:clrFrom>
                  <a:srgbClr val="FFFFFF"/>
                </a:clrFrom>
                <a:clrTo>
                  <a:srgbClr val="FFFFFF">
                    <a:alpha val="0"/>
                  </a:srgbClr>
                </a:clrTo>
              </a:clrChange>
              <a:extLst>
                <a:ext uri="{28A0092B-C50C-407E-A947-70E740481C1C}">
                  <a14:useLocalDpi xmlns:a14="http://schemas.microsoft.com/office/drawing/2010/main"/>
                </a:ext>
              </a:extLst>
            </a:blip>
            <a:srcRect l="-2"/>
            <a:stretch/>
          </p:blipFill>
          <p:spPr bwMode="auto">
            <a:xfrm>
              <a:off x="609600" y="1574800"/>
              <a:ext cx="1549400" cy="72641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http://www.wcgclinical.com/wp-content/uploads/2013/12/WCG-LOGO-retina.png">
              <a:extLst>
                <a:ext uri="{FF2B5EF4-FFF2-40B4-BE49-F238E27FC236}">
                  <a16:creationId xmlns:a16="http://schemas.microsoft.com/office/drawing/2014/main" id="{0D45D190-A167-4035-BB26-83CCEC8175C1}"/>
                </a:ext>
              </a:extLst>
            </p:cNvPr>
            <p:cNvPicPr>
              <a:picLocks noChangeAspect="1" noChangeArrowheads="1"/>
            </p:cNvPicPr>
            <p:nvPr/>
          </p:nvPicPr>
          <p:blipFill rotWithShape="1">
            <a:blip r:embed="rId3"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bwMode="auto">
            <a:xfrm>
              <a:off x="1743109" y="869276"/>
              <a:ext cx="749300" cy="770042"/>
            </a:xfrm>
            <a:prstGeom prst="rect">
              <a:avLst/>
            </a:prstGeom>
            <a:noFill/>
            <a:extLst>
              <a:ext uri="{909E8E84-426E-40DD-AFC4-6F175D3DCCD1}">
                <a14:hiddenFill xmlns:a14="http://schemas.microsoft.com/office/drawing/2010/main">
                  <a:solidFill>
                    <a:srgbClr val="FFFFFF"/>
                  </a:solidFill>
                </a14:hiddenFill>
              </a:ext>
            </a:extLst>
          </p:spPr>
        </p:pic>
      </p:grpSp>
      <p:sp>
        <p:nvSpPr>
          <p:cNvPr id="14" name="Content Placeholder 2">
            <a:extLst>
              <a:ext uri="{FF2B5EF4-FFF2-40B4-BE49-F238E27FC236}">
                <a16:creationId xmlns:a16="http://schemas.microsoft.com/office/drawing/2014/main" id="{CBF5F9C0-6B97-4FCA-B585-5869F464B9FF}"/>
              </a:ext>
            </a:extLst>
          </p:cNvPr>
          <p:cNvSpPr>
            <a:spLocks noGrp="1"/>
          </p:cNvSpPr>
          <p:nvPr>
            <p:ph sz="quarter" idx="10"/>
          </p:nvPr>
        </p:nvSpPr>
        <p:spPr>
          <a:xfrm>
            <a:off x="515938" y="1030615"/>
            <a:ext cx="10919143" cy="50974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8576349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2251">
          <p15:clr>
            <a:srgbClr val="FBAE40"/>
          </p15:clr>
        </p15:guide>
        <p15:guide id="2" pos="3840">
          <p15:clr>
            <a:srgbClr val="FBAE40"/>
          </p15:clr>
        </p15:guide>
        <p15:guide id="3" orient="horz" pos="640">
          <p15:clr>
            <a:srgbClr val="FBAE40"/>
          </p15:clr>
        </p15:guide>
        <p15:guide id="4" orient="horz" pos="3861">
          <p15:clr>
            <a:srgbClr val="FBAE40"/>
          </p15:clr>
        </p15:guide>
        <p15:guide id="5" pos="7355">
          <p15:clr>
            <a:srgbClr val="FBAE40"/>
          </p15:clr>
        </p15:guide>
        <p15:guide id="6" pos="325">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Title and Content">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404284"/>
            <a:ext cx="10515600" cy="4351338"/>
          </a:xfrm>
        </p:spPr>
        <p:txBody>
          <a:bodyPr/>
          <a:lstStyle>
            <a:lvl1pPr>
              <a:buClr>
                <a:srgbClr val="E8B007"/>
              </a:buClr>
              <a:defRPr>
                <a:solidFill>
                  <a:schemeClr val="bg2">
                    <a:lumMod val="10000"/>
                  </a:schemeClr>
                </a:solidFill>
              </a:defRPr>
            </a:lvl1pPr>
            <a:lvl2pPr>
              <a:buClr>
                <a:srgbClr val="E8B007"/>
              </a:buClr>
              <a:defRPr>
                <a:solidFill>
                  <a:schemeClr val="bg2">
                    <a:lumMod val="10000"/>
                  </a:schemeClr>
                </a:solidFill>
              </a:defRPr>
            </a:lvl2pPr>
            <a:lvl3pPr>
              <a:buClr>
                <a:srgbClr val="E8B007"/>
              </a:buClr>
              <a:defRPr>
                <a:solidFill>
                  <a:schemeClr val="bg2">
                    <a:lumMod val="10000"/>
                  </a:schemeClr>
                </a:solidFill>
              </a:defRPr>
            </a:lvl3pPr>
            <a:lvl4pPr>
              <a:buClr>
                <a:srgbClr val="E8B007"/>
              </a:buClr>
              <a:defRPr>
                <a:solidFill>
                  <a:schemeClr val="bg2">
                    <a:lumMod val="10000"/>
                  </a:schemeClr>
                </a:solidFill>
              </a:defRPr>
            </a:lvl4pPr>
            <a:lvl5pPr>
              <a:buClr>
                <a:srgbClr val="E8B007"/>
              </a:buClr>
              <a:defRPr>
                <a:solidFill>
                  <a:schemeClr val="bg2">
                    <a:lumMod val="10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itle 1"/>
          <p:cNvSpPr>
            <a:spLocks noGrp="1"/>
          </p:cNvSpPr>
          <p:nvPr>
            <p:ph type="title"/>
          </p:nvPr>
        </p:nvSpPr>
        <p:spPr>
          <a:xfrm>
            <a:off x="1296988" y="274321"/>
            <a:ext cx="10515600" cy="777240"/>
          </a:xfrm>
        </p:spPr>
        <p:txBody>
          <a:bodyPr>
            <a:normAutofit/>
          </a:bodyPr>
          <a:lstStyle>
            <a:lvl1pPr>
              <a:defRPr sz="3600">
                <a:latin typeface="Roboto Medium" panose="020B0604020202020204" charset="0"/>
              </a:defRPr>
            </a:lvl1pPr>
          </a:lstStyle>
          <a:p>
            <a:r>
              <a:rPr lang="en-US" dirty="0"/>
              <a:t>Click to edit Master title style</a:t>
            </a:r>
          </a:p>
        </p:txBody>
      </p:sp>
    </p:spTree>
    <p:custDataLst>
      <p:tags r:id="rId1"/>
    </p:custDataLst>
    <p:extLst>
      <p:ext uri="{BB962C8B-B14F-4D97-AF65-F5344CB8AC3E}">
        <p14:creationId xmlns:p14="http://schemas.microsoft.com/office/powerpoint/2010/main" val="29731116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vmlDrawing" Target="../drawings/vmlDrawing1.vml"/><Relationship Id="rId3" Type="http://schemas.openxmlformats.org/officeDocument/2006/relationships/slideLayout" Target="../slideLayouts/slideLayout3.xml"/><Relationship Id="rId21" Type="http://schemas.openxmlformats.org/officeDocument/2006/relationships/image" Target="../media/image1.emf"/><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oleObject" Target="../embeddings/oleObject1.bin"/><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ags" Target="../tags/tag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theme" Target="../theme/theme2.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slideLayout" Target="../slideLayouts/slideLayout41.xml"/><Relationship Id="rId3" Type="http://schemas.openxmlformats.org/officeDocument/2006/relationships/slideLayout" Target="../slideLayouts/slideLayout31.xml"/><Relationship Id="rId7" Type="http://schemas.openxmlformats.org/officeDocument/2006/relationships/slideLayout" Target="../slideLayouts/slideLayout35.xml"/><Relationship Id="rId12" Type="http://schemas.openxmlformats.org/officeDocument/2006/relationships/slideLayout" Target="../slideLayouts/slideLayout40.xml"/><Relationship Id="rId2" Type="http://schemas.openxmlformats.org/officeDocument/2006/relationships/slideLayout" Target="../slideLayouts/slideLayout30.xml"/><Relationship Id="rId16" Type="http://schemas.openxmlformats.org/officeDocument/2006/relationships/image" Target="../media/image16.jpeg"/><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5" Type="http://schemas.openxmlformats.org/officeDocument/2006/relationships/theme" Target="../theme/theme3.xml"/><Relationship Id="rId10" Type="http://schemas.openxmlformats.org/officeDocument/2006/relationships/slideLayout" Target="../slideLayouts/slideLayout38.xml"/><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slideLayout" Target="../slideLayouts/slideLayout4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0.xml"/><Relationship Id="rId13" Type="http://schemas.openxmlformats.org/officeDocument/2006/relationships/slideLayout" Target="../slideLayouts/slideLayout55.xml"/><Relationship Id="rId18" Type="http://schemas.openxmlformats.org/officeDocument/2006/relationships/vmlDrawing" Target="../drawings/vmlDrawing2.vml"/><Relationship Id="rId3" Type="http://schemas.openxmlformats.org/officeDocument/2006/relationships/slideLayout" Target="../slideLayouts/slideLayout45.xml"/><Relationship Id="rId21" Type="http://schemas.openxmlformats.org/officeDocument/2006/relationships/image" Target="../media/image1.emf"/><Relationship Id="rId7" Type="http://schemas.openxmlformats.org/officeDocument/2006/relationships/slideLayout" Target="../slideLayouts/slideLayout49.xml"/><Relationship Id="rId12" Type="http://schemas.openxmlformats.org/officeDocument/2006/relationships/slideLayout" Target="../slideLayouts/slideLayout54.xml"/><Relationship Id="rId17" Type="http://schemas.openxmlformats.org/officeDocument/2006/relationships/theme" Target="../theme/theme4.xml"/><Relationship Id="rId2" Type="http://schemas.openxmlformats.org/officeDocument/2006/relationships/slideLayout" Target="../slideLayouts/slideLayout44.xml"/><Relationship Id="rId16" Type="http://schemas.openxmlformats.org/officeDocument/2006/relationships/slideLayout" Target="../slideLayouts/slideLayout58.xml"/><Relationship Id="rId20" Type="http://schemas.openxmlformats.org/officeDocument/2006/relationships/oleObject" Target="../embeddings/oleObject1.bin"/><Relationship Id="rId1" Type="http://schemas.openxmlformats.org/officeDocument/2006/relationships/slideLayout" Target="../slideLayouts/slideLayout43.xml"/><Relationship Id="rId6" Type="http://schemas.openxmlformats.org/officeDocument/2006/relationships/slideLayout" Target="../slideLayouts/slideLayout48.xml"/><Relationship Id="rId11" Type="http://schemas.openxmlformats.org/officeDocument/2006/relationships/slideLayout" Target="../slideLayouts/slideLayout53.xml"/><Relationship Id="rId5" Type="http://schemas.openxmlformats.org/officeDocument/2006/relationships/slideLayout" Target="../slideLayouts/slideLayout47.xml"/><Relationship Id="rId15" Type="http://schemas.openxmlformats.org/officeDocument/2006/relationships/slideLayout" Target="../slideLayouts/slideLayout57.xml"/><Relationship Id="rId10" Type="http://schemas.openxmlformats.org/officeDocument/2006/relationships/slideLayout" Target="../slideLayouts/slideLayout52.xml"/><Relationship Id="rId19" Type="http://schemas.openxmlformats.org/officeDocument/2006/relationships/tags" Target="../tags/tag7.xml"/><Relationship Id="rId4" Type="http://schemas.openxmlformats.org/officeDocument/2006/relationships/slideLayout" Target="../slideLayouts/slideLayout46.xml"/><Relationship Id="rId9" Type="http://schemas.openxmlformats.org/officeDocument/2006/relationships/slideLayout" Target="../slideLayouts/slideLayout51.xml"/><Relationship Id="rId14" Type="http://schemas.openxmlformats.org/officeDocument/2006/relationships/slideLayout" Target="../slideLayouts/slideLayout5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4A29D0AB-82A6-4F2F-A20B-6C82FF3B24B8}"/>
              </a:ext>
            </a:extLst>
          </p:cNvPr>
          <p:cNvGraphicFramePr>
            <a:graphicFrameLocks noChangeAspect="1"/>
          </p:cNvGraphicFramePr>
          <p:nvPr userDrawn="1">
            <p:custDataLst>
              <p:tags r:id="rId19"/>
            </p:custDataLst>
            <p:extLst>
              <p:ext uri="{D42A27DB-BD31-4B8C-83A1-F6EECF244321}">
                <p14:modId xmlns:p14="http://schemas.microsoft.com/office/powerpoint/2010/main" val="286331738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026" name="think-cell Slide" r:id="rId20" imgW="306" imgH="306" progId="TCLayout.ActiveDocument.1">
                  <p:embed/>
                </p:oleObj>
              </mc:Choice>
              <mc:Fallback>
                <p:oleObj name="think-cell Slide" r:id="rId20" imgW="306" imgH="306" progId="TCLayout.ActiveDocument.1">
                  <p:embed/>
                  <p:pic>
                    <p:nvPicPr>
                      <p:cNvPr id="2" name="Object 1" hidden="1">
                        <a:extLst>
                          <a:ext uri="{FF2B5EF4-FFF2-40B4-BE49-F238E27FC236}">
                            <a16:creationId xmlns:a16="http://schemas.microsoft.com/office/drawing/2014/main" id="{4A29D0AB-82A6-4F2F-A20B-6C82FF3B24B8}"/>
                          </a:ext>
                        </a:extLst>
                      </p:cNvPr>
                      <p:cNvPicPr/>
                      <p:nvPr/>
                    </p:nvPicPr>
                    <p:blipFill>
                      <a:blip r:embed="rId21"/>
                      <a:stretch>
                        <a:fillRect/>
                      </a:stretch>
                    </p:blipFill>
                    <p:spPr>
                      <a:xfrm>
                        <a:off x="1588" y="1588"/>
                        <a:ext cx="1588" cy="1588"/>
                      </a:xfrm>
                      <a:prstGeom prst="rect">
                        <a:avLst/>
                      </a:prstGeom>
                    </p:spPr>
                  </p:pic>
                </p:oleObj>
              </mc:Fallback>
            </mc:AlternateContent>
          </a:graphicData>
        </a:graphic>
      </p:graphicFrame>
    </p:spTree>
    <p:extLst>
      <p:ext uri="{BB962C8B-B14F-4D97-AF65-F5344CB8AC3E}">
        <p14:creationId xmlns:p14="http://schemas.microsoft.com/office/powerpoint/2010/main" val="665562948"/>
      </p:ext>
    </p:extLst>
  </p:cSld>
  <p:clrMap bg1="lt1" tx1="dk1" bg2="lt2" tx2="dk2" accent1="accent1" accent2="accent2" accent3="accent3" accent4="accent4" accent5="accent5" accent6="accent6" hlink="hlink" folHlink="folHlink"/>
  <p:sldLayoutIdLst>
    <p:sldLayoutId id="2147483751" r:id="rId1"/>
    <p:sldLayoutId id="2147483786" r:id="rId2"/>
    <p:sldLayoutId id="2147483778" r:id="rId3"/>
    <p:sldLayoutId id="2147483794" r:id="rId4"/>
    <p:sldLayoutId id="2147483797" r:id="rId5"/>
    <p:sldLayoutId id="2147483800" r:id="rId6"/>
    <p:sldLayoutId id="2147483780" r:id="rId7"/>
    <p:sldLayoutId id="2147483802" r:id="rId8"/>
    <p:sldLayoutId id="2147483803" r:id="rId9"/>
    <p:sldLayoutId id="2147483804" r:id="rId10"/>
    <p:sldLayoutId id="2147483805" r:id="rId11"/>
    <p:sldLayoutId id="2147483806" r:id="rId12"/>
    <p:sldLayoutId id="2147483807" r:id="rId13"/>
    <p:sldLayoutId id="2147483808" r:id="rId14"/>
    <p:sldLayoutId id="2147483809" r:id="rId15"/>
    <p:sldLayoutId id="2147483810" r:id="rId1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2400" kern="1200">
          <a:solidFill>
            <a:schemeClr val="accent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userDrawn="1">
          <p15:clr>
            <a:srgbClr val="F26B43"/>
          </p15:clr>
        </p15:guide>
        <p15:guide id="2" orient="horz" pos="414" userDrawn="1">
          <p15:clr>
            <a:srgbClr val="F26B43"/>
          </p15:clr>
        </p15:guide>
        <p15:guide id="3" userDrawn="1">
          <p15:clr>
            <a:srgbClr val="F26B43"/>
          </p15:clr>
        </p15:guide>
        <p15:guide id="4" pos="7680" userDrawn="1">
          <p15:clr>
            <a:srgbClr val="F26B43"/>
          </p15:clr>
        </p15:guide>
        <p15:guide id="5" orient="horz" pos="3900" userDrawn="1">
          <p15:clr>
            <a:srgbClr val="F26B43"/>
          </p15:clr>
        </p15:guide>
        <p15:guide id="6" orient="horz" pos="4320" userDrawn="1">
          <p15:clr>
            <a:srgbClr val="F26B43"/>
          </p15:clr>
        </p15:guide>
        <p15:guide id="7" orient="horz" pos="652" userDrawn="1">
          <p15:clr>
            <a:srgbClr val="F26B43"/>
          </p15:clr>
        </p15:guide>
        <p15:guide id="8" orient="horz" pos="3668" userDrawn="1">
          <p15:clr>
            <a:srgbClr val="F26B43"/>
          </p15:clr>
        </p15:guide>
        <p15:guide id="9" orient="horz" pos="1559" userDrawn="1">
          <p15:clr>
            <a:srgbClr val="F26B43"/>
          </p15:clr>
        </p15:guide>
        <p15:guide id="10" orient="horz" pos="2760" userDrawn="1">
          <p15:clr>
            <a:srgbClr val="F26B43"/>
          </p15:clr>
        </p15:guide>
        <p15:guide id="11" orient="horz" pos="1694" userDrawn="1">
          <p15:clr>
            <a:srgbClr val="F26B43"/>
          </p15:clr>
        </p15:guide>
        <p15:guide id="12" orient="horz" pos="2601" userDrawn="1">
          <p15:clr>
            <a:srgbClr val="F26B43"/>
          </p15:clr>
        </p15:guide>
        <p15:guide id="13" orient="horz" pos="651" userDrawn="1">
          <p15:clr>
            <a:srgbClr val="F26B43"/>
          </p15:clr>
        </p15:guide>
        <p15:guide id="14" orient="horz" pos="3667" userDrawn="1">
          <p15:clr>
            <a:srgbClr val="F26B43"/>
          </p15:clr>
        </p15:guide>
        <p15:guide id="15" pos="420" userDrawn="1">
          <p15:clr>
            <a:srgbClr val="F26B43"/>
          </p15:clr>
        </p15:guide>
        <p15:guide id="16" pos="2014" userDrawn="1">
          <p15:clr>
            <a:srgbClr val="F26B43"/>
          </p15:clr>
        </p15:guide>
        <p15:guide id="17" pos="2168" userDrawn="1">
          <p15:clr>
            <a:srgbClr val="F26B43"/>
          </p15:clr>
        </p15:guide>
        <p15:guide id="18" pos="3763" userDrawn="1">
          <p15:clr>
            <a:srgbClr val="F26B43"/>
          </p15:clr>
        </p15:guide>
        <p15:guide id="19" pos="3916" userDrawn="1">
          <p15:clr>
            <a:srgbClr val="F26B43"/>
          </p15:clr>
        </p15:guide>
        <p15:guide id="20" pos="5511" userDrawn="1">
          <p15:clr>
            <a:srgbClr val="F26B43"/>
          </p15:clr>
        </p15:guide>
        <p15:guide id="21" pos="5665" userDrawn="1">
          <p15:clr>
            <a:srgbClr val="F26B43"/>
          </p15:clr>
        </p15:guide>
        <p15:guide id="22" pos="726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349544A-F1CD-3844-BFB3-6D230A0137DD}" type="datetimeFigureOut">
              <a:rPr lang="en-US" smtClean="0"/>
              <a:t>6/13/2021</a:t>
            </a:fld>
            <a:endParaRPr lang="en-US" dirty="0"/>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871F5F-C8AF-484B-B19A-A0CBCE8C7764}" type="slidenum">
              <a:rPr lang="en-US" smtClean="0"/>
              <a:t>‹#›</a:t>
            </a:fld>
            <a:endParaRPr lang="en-US" dirty="0"/>
          </a:p>
        </p:txBody>
      </p:sp>
    </p:spTree>
    <p:extLst>
      <p:ext uri="{BB962C8B-B14F-4D97-AF65-F5344CB8AC3E}">
        <p14:creationId xmlns:p14="http://schemas.microsoft.com/office/powerpoint/2010/main" val="988812355"/>
      </p:ext>
    </p:extLst>
  </p:cSld>
  <p:clrMap bg1="lt1" tx1="dk1" bg2="lt2" tx2="dk2" accent1="accent1" accent2="accent2" accent3="accent3" accent4="accent4" accent5="accent5" accent6="accent6" hlink="hlink" folHlink="folHlink"/>
  <p:sldLayoutIdLst>
    <p:sldLayoutId id="2147483812" r:id="rId1"/>
    <p:sldLayoutId id="2147483813" r:id="rId2"/>
    <p:sldLayoutId id="2147483814" r:id="rId3"/>
    <p:sldLayoutId id="2147483815" r:id="rId4"/>
    <p:sldLayoutId id="2147483816" r:id="rId5"/>
    <p:sldLayoutId id="2147483817" r:id="rId6"/>
    <p:sldLayoutId id="2147483818" r:id="rId7"/>
    <p:sldLayoutId id="2147483819" r:id="rId8"/>
    <p:sldLayoutId id="2147483820" r:id="rId9"/>
    <p:sldLayoutId id="2147483821" r:id="rId10"/>
    <p:sldLayoutId id="2147483822" r:id="rId11"/>
    <p:sldLayoutId id="2147483823" r:id="rId12"/>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14731" y="153828"/>
            <a:ext cx="10615220" cy="957129"/>
          </a:xfrm>
          <a:prstGeom prst="rect">
            <a:avLst/>
          </a:prstGeom>
        </p:spPr>
        <p:txBody>
          <a:bodyPr vert="horz" lIns="91440" tIns="45720" rIns="91440" bIns="45720" rtlCol="0" anchor="ctr">
            <a:noAutofit/>
          </a:bodyPr>
          <a:lstStyle/>
          <a:p>
            <a:r>
              <a:rPr lang="en-US"/>
              <a:t>Click to edit Master title style</a:t>
            </a:r>
          </a:p>
        </p:txBody>
      </p:sp>
      <p:sp>
        <p:nvSpPr>
          <p:cNvPr id="3" name="Text Placeholder 2"/>
          <p:cNvSpPr>
            <a:spLocks noGrp="1"/>
          </p:cNvSpPr>
          <p:nvPr>
            <p:ph type="body" idx="1"/>
          </p:nvPr>
        </p:nvSpPr>
        <p:spPr>
          <a:xfrm>
            <a:off x="414731" y="1410056"/>
            <a:ext cx="11362541" cy="5067656"/>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descr="FDA_FullColor_Monogram.jpg">
            <a:extLst>
              <a:ext uri="{FF2B5EF4-FFF2-40B4-BE49-F238E27FC236}">
                <a16:creationId xmlns:a16="http://schemas.microsoft.com/office/drawing/2014/main" id="{771F54F3-A197-4D80-BADC-A85D5462A8C4}"/>
              </a:ext>
            </a:extLst>
          </p:cNvPr>
          <p:cNvPicPr>
            <a:picLocks noChangeAspect="1"/>
          </p:cNvPicPr>
          <p:nvPr userDrawn="1"/>
        </p:nvPicPr>
        <p:blipFill>
          <a:blip r:embed="rId16" cstate="hqprint">
            <a:extLst>
              <a:ext uri="{28A0092B-C50C-407E-A947-70E740481C1C}">
                <a14:useLocalDpi xmlns:a14="http://schemas.microsoft.com/office/drawing/2010/main" val="0"/>
              </a:ext>
            </a:extLst>
          </a:blip>
          <a:stretch>
            <a:fillRect/>
          </a:stretch>
        </p:blipFill>
        <p:spPr>
          <a:xfrm>
            <a:off x="11201673" y="130688"/>
            <a:ext cx="803788" cy="962511"/>
          </a:xfrm>
          <a:prstGeom prst="rect">
            <a:avLst/>
          </a:prstGeom>
        </p:spPr>
      </p:pic>
    </p:spTree>
    <p:extLst>
      <p:ext uri="{BB962C8B-B14F-4D97-AF65-F5344CB8AC3E}">
        <p14:creationId xmlns:p14="http://schemas.microsoft.com/office/powerpoint/2010/main" val="2439474900"/>
      </p:ext>
    </p:extLst>
  </p:cSld>
  <p:clrMap bg1="lt1" tx1="dk1" bg2="lt2" tx2="dk2" accent1="accent1" accent2="accent2" accent3="accent3" accent4="accent4" accent5="accent5" accent6="accent6" hlink="hlink" folHlink="folHlink"/>
  <p:sldLayoutIdLst>
    <p:sldLayoutId id="2147483825" r:id="rId1"/>
    <p:sldLayoutId id="2147483826" r:id="rId2"/>
    <p:sldLayoutId id="2147483827" r:id="rId3"/>
    <p:sldLayoutId id="2147483828" r:id="rId4"/>
    <p:sldLayoutId id="2147483829" r:id="rId5"/>
    <p:sldLayoutId id="2147483830" r:id="rId6"/>
    <p:sldLayoutId id="2147483831" r:id="rId7"/>
    <p:sldLayoutId id="2147483832" r:id="rId8"/>
    <p:sldLayoutId id="2147483833" r:id="rId9"/>
    <p:sldLayoutId id="2147483834" r:id="rId10"/>
    <p:sldLayoutId id="2147483835" r:id="rId11"/>
    <p:sldLayoutId id="2147483836" r:id="rId12"/>
    <p:sldLayoutId id="2147483837" r:id="rId13"/>
    <p:sldLayoutId id="2147483838" r:id="rId14"/>
  </p:sldLayoutIdLst>
  <p:txStyles>
    <p:titleStyle>
      <a:lvl1pPr algn="l" defTabSz="342900" rtl="0" eaLnBrk="1" latinLnBrk="0" hangingPunct="1">
        <a:lnSpc>
          <a:spcPct val="90000"/>
        </a:lnSpc>
        <a:spcBef>
          <a:spcPct val="0"/>
        </a:spcBef>
        <a:buNone/>
        <a:defRPr sz="2700" b="1" kern="1200">
          <a:solidFill>
            <a:srgbClr val="007CBA"/>
          </a:solidFill>
          <a:latin typeface="+mj-lt"/>
          <a:ea typeface="+mj-ea"/>
          <a:cs typeface="+mj-cs"/>
        </a:defRPr>
      </a:lvl1pPr>
    </p:titleStyle>
    <p:bodyStyle>
      <a:lvl1pPr marL="257175" indent="-257175" algn="l" defTabSz="342900" rtl="0" eaLnBrk="1" latinLnBrk="0" hangingPunct="1">
        <a:spcBef>
          <a:spcPts val="1350"/>
        </a:spcBef>
        <a:buFont typeface="Arial"/>
        <a:buChar char="•"/>
        <a:defRPr sz="1800" b="1" kern="1200">
          <a:solidFill>
            <a:schemeClr val="tx1"/>
          </a:solidFill>
          <a:latin typeface="+mn-lt"/>
          <a:ea typeface="+mn-ea"/>
          <a:cs typeface="+mn-cs"/>
        </a:defRPr>
      </a:lvl1pPr>
      <a:lvl2pPr marL="557213" indent="-214313" algn="l" defTabSz="342900" rtl="0" eaLnBrk="1" latinLnBrk="0" hangingPunct="1">
        <a:spcBef>
          <a:spcPts val="450"/>
        </a:spcBef>
        <a:buFont typeface="Arial"/>
        <a:buChar char="–"/>
        <a:defRPr sz="1800" b="1" kern="1200">
          <a:solidFill>
            <a:schemeClr val="tx1"/>
          </a:solidFill>
          <a:latin typeface="+mn-lt"/>
          <a:ea typeface="+mn-ea"/>
          <a:cs typeface="+mn-cs"/>
        </a:defRPr>
      </a:lvl2pPr>
      <a:lvl3pPr marL="857250" indent="-171450" algn="l" defTabSz="342900" rtl="0" eaLnBrk="1" latinLnBrk="0" hangingPunct="1">
        <a:spcBef>
          <a:spcPts val="450"/>
        </a:spcBef>
        <a:buFont typeface="Arial"/>
        <a:buChar char="•"/>
        <a:defRPr sz="1800" b="1" kern="1200">
          <a:solidFill>
            <a:schemeClr val="tx1"/>
          </a:solidFill>
          <a:latin typeface="+mn-lt"/>
          <a:ea typeface="+mn-ea"/>
          <a:cs typeface="+mn-cs"/>
        </a:defRPr>
      </a:lvl3pPr>
      <a:lvl4pPr marL="1200150" indent="-171450" algn="l" defTabSz="342900" rtl="0" eaLnBrk="1" latinLnBrk="0" hangingPunct="1">
        <a:spcBef>
          <a:spcPts val="450"/>
        </a:spcBef>
        <a:buFont typeface="Arial"/>
        <a:buChar char="–"/>
        <a:defRPr sz="1800" b="1" kern="1200">
          <a:solidFill>
            <a:schemeClr val="tx1"/>
          </a:solidFill>
          <a:latin typeface="+mn-lt"/>
          <a:ea typeface="+mn-ea"/>
          <a:cs typeface="+mn-cs"/>
        </a:defRPr>
      </a:lvl4pPr>
      <a:lvl5pPr marL="1543050" indent="-171450" algn="l" defTabSz="342900" rtl="0" eaLnBrk="1" latinLnBrk="0" hangingPunct="1">
        <a:spcBef>
          <a:spcPts val="450"/>
        </a:spcBef>
        <a:buFont typeface="Arial"/>
        <a:buChar char="»"/>
        <a:defRPr sz="1800" b="1"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4A29D0AB-82A6-4F2F-A20B-6C82FF3B24B8}"/>
              </a:ext>
            </a:extLst>
          </p:cNvPr>
          <p:cNvGraphicFramePr>
            <a:graphicFrameLocks noChangeAspect="1"/>
          </p:cNvGraphicFramePr>
          <p:nvPr userDrawn="1">
            <p:custDataLst>
              <p:tags r:id="rId19"/>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050" name="think-cell Slide" r:id="rId20" imgW="306" imgH="306" progId="TCLayout.ActiveDocument.1">
                  <p:embed/>
                </p:oleObj>
              </mc:Choice>
              <mc:Fallback>
                <p:oleObj name="think-cell Slide" r:id="rId20" imgW="306" imgH="306" progId="TCLayout.ActiveDocument.1">
                  <p:embed/>
                  <p:pic>
                    <p:nvPicPr>
                      <p:cNvPr id="2" name="Object 1" hidden="1">
                        <a:extLst>
                          <a:ext uri="{FF2B5EF4-FFF2-40B4-BE49-F238E27FC236}">
                            <a16:creationId xmlns:a16="http://schemas.microsoft.com/office/drawing/2014/main" id="{4A29D0AB-82A6-4F2F-A20B-6C82FF3B24B8}"/>
                          </a:ext>
                        </a:extLst>
                      </p:cNvPr>
                      <p:cNvPicPr/>
                      <p:nvPr/>
                    </p:nvPicPr>
                    <p:blipFill>
                      <a:blip r:embed="rId21"/>
                      <a:stretch>
                        <a:fillRect/>
                      </a:stretch>
                    </p:blipFill>
                    <p:spPr>
                      <a:xfrm>
                        <a:off x="1588" y="1588"/>
                        <a:ext cx="1588" cy="1588"/>
                      </a:xfrm>
                      <a:prstGeom prst="rect">
                        <a:avLst/>
                      </a:prstGeom>
                    </p:spPr>
                  </p:pic>
                </p:oleObj>
              </mc:Fallback>
            </mc:AlternateContent>
          </a:graphicData>
        </a:graphic>
      </p:graphicFrame>
    </p:spTree>
    <p:extLst>
      <p:ext uri="{BB962C8B-B14F-4D97-AF65-F5344CB8AC3E}">
        <p14:creationId xmlns:p14="http://schemas.microsoft.com/office/powerpoint/2010/main" val="3052942930"/>
      </p:ext>
    </p:extLst>
  </p:cSld>
  <p:clrMap bg1="lt1" tx1="dk1" bg2="lt2" tx2="dk2" accent1="accent1" accent2="accent2" accent3="accent3" accent4="accent4" accent5="accent5" accent6="accent6" hlink="hlink" folHlink="folHlink"/>
  <p:sldLayoutIdLst>
    <p:sldLayoutId id="2147483840" r:id="rId1"/>
    <p:sldLayoutId id="2147483841" r:id="rId2"/>
    <p:sldLayoutId id="2147483842" r:id="rId3"/>
    <p:sldLayoutId id="2147483843" r:id="rId4"/>
    <p:sldLayoutId id="2147483844" r:id="rId5"/>
    <p:sldLayoutId id="2147483845" r:id="rId6"/>
    <p:sldLayoutId id="2147483846" r:id="rId7"/>
    <p:sldLayoutId id="2147483847" r:id="rId8"/>
    <p:sldLayoutId id="2147483848" r:id="rId9"/>
    <p:sldLayoutId id="2147483849" r:id="rId10"/>
    <p:sldLayoutId id="2147483850" r:id="rId11"/>
    <p:sldLayoutId id="2147483851" r:id="rId12"/>
    <p:sldLayoutId id="2147483852" r:id="rId13"/>
    <p:sldLayoutId id="2147483853" r:id="rId14"/>
    <p:sldLayoutId id="2147483854" r:id="rId15"/>
    <p:sldLayoutId id="2147483855" r:id="rId1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2400" kern="1200">
          <a:solidFill>
            <a:schemeClr val="accent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15:clr>
            <a:srgbClr val="F26B43"/>
          </p15:clr>
        </p15:guide>
        <p15:guide id="2" orient="horz" pos="414">
          <p15:clr>
            <a:srgbClr val="F26B43"/>
          </p15:clr>
        </p15:guide>
        <p15:guide id="3">
          <p15:clr>
            <a:srgbClr val="F26B43"/>
          </p15:clr>
        </p15:guide>
        <p15:guide id="4" pos="7680">
          <p15:clr>
            <a:srgbClr val="F26B43"/>
          </p15:clr>
        </p15:guide>
        <p15:guide id="5" orient="horz" pos="3900">
          <p15:clr>
            <a:srgbClr val="F26B43"/>
          </p15:clr>
        </p15:guide>
        <p15:guide id="6" orient="horz" pos="4320">
          <p15:clr>
            <a:srgbClr val="F26B43"/>
          </p15:clr>
        </p15:guide>
        <p15:guide id="7" orient="horz" pos="652">
          <p15:clr>
            <a:srgbClr val="F26B43"/>
          </p15:clr>
        </p15:guide>
        <p15:guide id="8" orient="horz" pos="3668">
          <p15:clr>
            <a:srgbClr val="F26B43"/>
          </p15:clr>
        </p15:guide>
        <p15:guide id="9" orient="horz" pos="1559">
          <p15:clr>
            <a:srgbClr val="F26B43"/>
          </p15:clr>
        </p15:guide>
        <p15:guide id="10" orient="horz" pos="2760">
          <p15:clr>
            <a:srgbClr val="F26B43"/>
          </p15:clr>
        </p15:guide>
        <p15:guide id="11" orient="horz" pos="1694">
          <p15:clr>
            <a:srgbClr val="F26B43"/>
          </p15:clr>
        </p15:guide>
        <p15:guide id="12" orient="horz" pos="2601">
          <p15:clr>
            <a:srgbClr val="F26B43"/>
          </p15:clr>
        </p15:guide>
        <p15:guide id="13" orient="horz" pos="651">
          <p15:clr>
            <a:srgbClr val="F26B43"/>
          </p15:clr>
        </p15:guide>
        <p15:guide id="14" orient="horz" pos="3667">
          <p15:clr>
            <a:srgbClr val="F26B43"/>
          </p15:clr>
        </p15:guide>
        <p15:guide id="15" pos="420">
          <p15:clr>
            <a:srgbClr val="F26B43"/>
          </p15:clr>
        </p15:guide>
        <p15:guide id="16" pos="2014">
          <p15:clr>
            <a:srgbClr val="F26B43"/>
          </p15:clr>
        </p15:guide>
        <p15:guide id="17" pos="2168">
          <p15:clr>
            <a:srgbClr val="F26B43"/>
          </p15:clr>
        </p15:guide>
        <p15:guide id="18" pos="3763">
          <p15:clr>
            <a:srgbClr val="F26B43"/>
          </p15:clr>
        </p15:guide>
        <p15:guide id="19" pos="3916">
          <p15:clr>
            <a:srgbClr val="F26B43"/>
          </p15:clr>
        </p15:guide>
        <p15:guide id="20" pos="5511">
          <p15:clr>
            <a:srgbClr val="F26B43"/>
          </p15:clr>
        </p15:guide>
        <p15:guide id="21" pos="5665">
          <p15:clr>
            <a:srgbClr val="F26B43"/>
          </p15:clr>
        </p15:guide>
        <p15:guide id="22" pos="726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0.xml"/></Relationships>
</file>

<file path=ppt/slides/_rels/slide6.xml.rels><?xml version="1.0" encoding="UTF-8" standalone="yes"?>
<Relationships xmlns="http://schemas.openxmlformats.org/package/2006/relationships"><Relationship Id="rId8" Type="http://schemas.openxmlformats.org/officeDocument/2006/relationships/diagramData" Target="../diagrams/data2.xm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2" Type="http://schemas.openxmlformats.org/officeDocument/2006/relationships/notesSlide" Target="../notesSlides/notesSlide5.xml"/><Relationship Id="rId1" Type="http://schemas.openxmlformats.org/officeDocument/2006/relationships/slideLayout" Target="../slideLayouts/slideLayout18.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6.xml"/><Relationship Id="rId1" Type="http://schemas.openxmlformats.org/officeDocument/2006/relationships/slideLayout" Target="../slideLayouts/slideLayout19.xml"/><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18.xml"/><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79D3D113-2882-D641-9DCD-2FEE2BAA1C73}"/>
              </a:ext>
            </a:extLst>
          </p:cNvPr>
          <p:cNvPicPr>
            <a:picLocks noChangeAspect="1"/>
          </p:cNvPicPr>
          <p:nvPr/>
        </p:nvPicPr>
        <p:blipFill>
          <a:blip r:embed="rId3"/>
          <a:stretch>
            <a:fillRect/>
          </a:stretch>
        </p:blipFill>
        <p:spPr>
          <a:xfrm>
            <a:off x="314452" y="1035050"/>
            <a:ext cx="1651000" cy="1511300"/>
          </a:xfrm>
          <a:prstGeom prst="rect">
            <a:avLst/>
          </a:prstGeom>
        </p:spPr>
      </p:pic>
      <p:sp>
        <p:nvSpPr>
          <p:cNvPr id="6" name="TextBox 5">
            <a:extLst>
              <a:ext uri="{FF2B5EF4-FFF2-40B4-BE49-F238E27FC236}">
                <a16:creationId xmlns:a16="http://schemas.microsoft.com/office/drawing/2014/main" id="{F47147CC-5D11-B343-B44E-ACC9B8CF5A4A}"/>
              </a:ext>
            </a:extLst>
          </p:cNvPr>
          <p:cNvSpPr txBox="1"/>
          <p:nvPr/>
        </p:nvSpPr>
        <p:spPr>
          <a:xfrm>
            <a:off x="613202" y="2514352"/>
            <a:ext cx="7561396" cy="1335622"/>
          </a:xfrm>
          <a:prstGeom prst="rect">
            <a:avLst/>
          </a:prstGeom>
          <a:noFill/>
        </p:spPr>
        <p:txBody>
          <a:bodyPr wrap="square" lIns="0" tIns="108000" rIns="180000" bIns="180000" rtlCol="0" anchor="t">
            <a:noAutofit/>
          </a:bodyPr>
          <a:lstStyle/>
          <a:p>
            <a:pPr>
              <a:lnSpc>
                <a:spcPts val="4800"/>
              </a:lnSpc>
              <a:spcBef>
                <a:spcPct val="0"/>
              </a:spcBef>
            </a:pPr>
            <a:r>
              <a:rPr lang="en-US" sz="3200" dirty="0">
                <a:solidFill>
                  <a:schemeClr val="accent2"/>
                </a:solidFill>
                <a:latin typeface="Roboto" panose="02000000000000000000" pitchFamily="2" charset="0"/>
                <a:ea typeface="Roboto" panose="02000000000000000000" pitchFamily="2" charset="0"/>
                <a:cs typeface="+mj-cs"/>
              </a:rPr>
              <a:t>A Fresh Perspective from the FDA on the Final IND Safety Reporting Rule</a:t>
            </a:r>
            <a:endParaRPr lang="en-GB" sz="3200" dirty="0">
              <a:latin typeface="Roboto" panose="02000000000000000000" pitchFamily="2" charset="0"/>
              <a:ea typeface="Roboto" panose="02000000000000000000" pitchFamily="2" charset="0"/>
              <a:cs typeface="+mj-cs"/>
            </a:endParaRPr>
          </a:p>
        </p:txBody>
      </p:sp>
    </p:spTree>
    <p:extLst>
      <p:ext uri="{BB962C8B-B14F-4D97-AF65-F5344CB8AC3E}">
        <p14:creationId xmlns:p14="http://schemas.microsoft.com/office/powerpoint/2010/main" val="22063433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D17BF8-2A63-4E1C-B16C-05A3A83802D7}"/>
              </a:ext>
            </a:extLst>
          </p:cNvPr>
          <p:cNvSpPr>
            <a:spLocks noGrp="1"/>
          </p:cNvSpPr>
          <p:nvPr>
            <p:ph type="title"/>
          </p:nvPr>
        </p:nvSpPr>
        <p:spPr/>
        <p:txBody>
          <a:bodyPr>
            <a:normAutofit/>
          </a:bodyPr>
          <a:lstStyle/>
          <a:p>
            <a:r>
              <a:rPr lang="en-US" dirty="0"/>
              <a:t>Putting Aggregate Reporting into Perspective</a:t>
            </a:r>
          </a:p>
        </p:txBody>
      </p:sp>
      <p:sp>
        <p:nvSpPr>
          <p:cNvPr id="5" name="Content Placeholder 4">
            <a:extLst>
              <a:ext uri="{FF2B5EF4-FFF2-40B4-BE49-F238E27FC236}">
                <a16:creationId xmlns:a16="http://schemas.microsoft.com/office/drawing/2014/main" id="{1AD74B0C-A0E7-4902-BE3F-BFB3D4A67AB2}"/>
              </a:ext>
            </a:extLst>
          </p:cNvPr>
          <p:cNvSpPr>
            <a:spLocks noGrp="1"/>
          </p:cNvSpPr>
          <p:nvPr>
            <p:ph idx="1"/>
          </p:nvPr>
        </p:nvSpPr>
        <p:spPr/>
        <p:txBody>
          <a:bodyPr>
            <a:normAutofit/>
          </a:bodyPr>
          <a:lstStyle/>
          <a:p>
            <a:r>
              <a:rPr lang="en-US" dirty="0"/>
              <a:t>IND safety reporting process requires thoughtful multidisciplinary (e.g., scientific, statistical, and medical) approach – </a:t>
            </a:r>
            <a:r>
              <a:rPr lang="en-US" u="sng" dirty="0"/>
              <a:t>clinical judgement is key </a:t>
            </a:r>
          </a:p>
          <a:p>
            <a:r>
              <a:rPr lang="en-US" dirty="0"/>
              <a:t>Aggregate review of anticipated events may be more likely to detect an imbalance when drug development programs have </a:t>
            </a:r>
            <a:r>
              <a:rPr lang="en-US" u="sng" dirty="0"/>
              <a:t>sufficient data </a:t>
            </a:r>
            <a:r>
              <a:rPr lang="en-US" dirty="0"/>
              <a:t>and </a:t>
            </a:r>
            <a:r>
              <a:rPr lang="en-US" u="sng" dirty="0"/>
              <a:t>enrolled subjects </a:t>
            </a:r>
            <a:r>
              <a:rPr lang="en-US" dirty="0"/>
              <a:t>(e.g., late-stage)</a:t>
            </a:r>
          </a:p>
          <a:p>
            <a:pPr lvl="1"/>
            <a:r>
              <a:rPr lang="en-US" dirty="0"/>
              <a:t>More challenging to make meaningful comparisons of event numbers or to identify clinically important increase in event rate in small programs</a:t>
            </a:r>
          </a:p>
          <a:p>
            <a:r>
              <a:rPr lang="en-US" dirty="0"/>
              <a:t>Aggregate analyses may be most useful in evaluating an </a:t>
            </a:r>
            <a:r>
              <a:rPr lang="en-US" u="sng" dirty="0"/>
              <a:t>increased rate of relatively common events</a:t>
            </a:r>
            <a:r>
              <a:rPr lang="en-US" dirty="0"/>
              <a:t>, such as stroke or heart attack in an elderly population </a:t>
            </a:r>
          </a:p>
          <a:p>
            <a:r>
              <a:rPr lang="en-US" u="sng" dirty="0"/>
              <a:t>Tailor approach </a:t>
            </a:r>
            <a:r>
              <a:rPr lang="en-US" dirty="0"/>
              <a:t>to disease and types of events, and more than one approach plausible </a:t>
            </a:r>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5601224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D17BF8-2A63-4E1C-B16C-05A3A83802D7}"/>
              </a:ext>
            </a:extLst>
          </p:cNvPr>
          <p:cNvSpPr>
            <a:spLocks noGrp="1"/>
          </p:cNvSpPr>
          <p:nvPr>
            <p:ph type="title"/>
          </p:nvPr>
        </p:nvSpPr>
        <p:spPr/>
        <p:txBody>
          <a:bodyPr>
            <a:noAutofit/>
          </a:bodyPr>
          <a:lstStyle/>
          <a:p>
            <a:r>
              <a:rPr lang="en-US" dirty="0"/>
              <a:t>Unblinding of Safety Data and Implications for Trial Integrity</a:t>
            </a:r>
          </a:p>
        </p:txBody>
      </p:sp>
      <p:sp>
        <p:nvSpPr>
          <p:cNvPr id="5" name="Content Placeholder 4">
            <a:extLst>
              <a:ext uri="{FF2B5EF4-FFF2-40B4-BE49-F238E27FC236}">
                <a16:creationId xmlns:a16="http://schemas.microsoft.com/office/drawing/2014/main" id="{1AD74B0C-A0E7-4902-BE3F-BFB3D4A67AB2}"/>
              </a:ext>
            </a:extLst>
          </p:cNvPr>
          <p:cNvSpPr>
            <a:spLocks noGrp="1"/>
          </p:cNvSpPr>
          <p:nvPr>
            <p:ph idx="1"/>
          </p:nvPr>
        </p:nvSpPr>
        <p:spPr>
          <a:xfrm>
            <a:off x="583475" y="1390650"/>
            <a:ext cx="9773480" cy="5381625"/>
          </a:xfrm>
        </p:spPr>
        <p:txBody>
          <a:bodyPr>
            <a:normAutofit lnSpcReduction="10000"/>
          </a:bodyPr>
          <a:lstStyle/>
          <a:p>
            <a:pPr>
              <a:lnSpc>
                <a:spcPct val="110000"/>
              </a:lnSpc>
            </a:pPr>
            <a:r>
              <a:rPr lang="en-US" dirty="0"/>
              <a:t>The </a:t>
            </a:r>
            <a:r>
              <a:rPr lang="en-US" dirty="0">
                <a:solidFill>
                  <a:srgbClr val="007CBA"/>
                </a:solidFill>
              </a:rPr>
              <a:t>2015 draft guidance </a:t>
            </a:r>
            <a:r>
              <a:rPr lang="en-US" dirty="0"/>
              <a:t>recommends:</a:t>
            </a:r>
          </a:p>
          <a:p>
            <a:pPr lvl="1">
              <a:lnSpc>
                <a:spcPct val="110000"/>
              </a:lnSpc>
              <a:spcBef>
                <a:spcPts val="1800"/>
              </a:spcBef>
            </a:pPr>
            <a:r>
              <a:rPr lang="en-US" b="1" u="sng" dirty="0"/>
              <a:t>Preferred approach</a:t>
            </a:r>
            <a:r>
              <a:rPr lang="en-US" b="1" dirty="0"/>
              <a:t>:  regular unblinded comparisons of rates of serious adverse events (SAEs) that are not study endpoints and are only interpretable in the aggregate </a:t>
            </a:r>
          </a:p>
          <a:p>
            <a:pPr lvl="2">
              <a:lnSpc>
                <a:spcPct val="110000"/>
              </a:lnSpc>
            </a:pPr>
            <a:r>
              <a:rPr lang="en-US" dirty="0"/>
              <a:t>Examples: </a:t>
            </a:r>
          </a:p>
          <a:p>
            <a:pPr lvl="3">
              <a:lnSpc>
                <a:spcPct val="110000"/>
              </a:lnSpc>
            </a:pPr>
            <a:r>
              <a:rPr lang="en-US" dirty="0"/>
              <a:t>events anticipated to occur in the study population</a:t>
            </a:r>
          </a:p>
          <a:p>
            <a:pPr lvl="3">
              <a:lnSpc>
                <a:spcPct val="110000"/>
              </a:lnSpc>
            </a:pPr>
            <a:r>
              <a:rPr lang="en-US" dirty="0"/>
              <a:t>expected serious adverse reactions</a:t>
            </a:r>
          </a:p>
          <a:p>
            <a:pPr lvl="1">
              <a:lnSpc>
                <a:spcPct val="110000"/>
              </a:lnSpc>
              <a:spcBef>
                <a:spcPts val="1800"/>
              </a:spcBef>
            </a:pPr>
            <a:r>
              <a:rPr lang="en-US" b="1" u="sng" dirty="0"/>
              <a:t>Alternative approach</a:t>
            </a:r>
            <a:r>
              <a:rPr lang="en-US" b="1" dirty="0"/>
              <a:t>:  establish an overall rate for the treatment groups for a specific SAE and only unblind if substantially higher than predicted (“trigger approach”)</a:t>
            </a:r>
          </a:p>
          <a:p>
            <a:pPr lvl="2">
              <a:lnSpc>
                <a:spcPct val="110000"/>
              </a:lnSpc>
            </a:pPr>
            <a:r>
              <a:rPr lang="en-US" dirty="0"/>
              <a:t>“because of the substantial challenges of specifying a predicted rate for all events, preferred approach is to regularly perform unblinded comparisons” </a:t>
            </a:r>
          </a:p>
          <a:p>
            <a:pPr>
              <a:lnSpc>
                <a:spcPct val="110000"/>
              </a:lnSpc>
            </a:pPr>
            <a:endParaRPr lang="en-US" dirty="0"/>
          </a:p>
          <a:p>
            <a:pPr>
              <a:lnSpc>
                <a:spcPct val="110000"/>
              </a:lnSpc>
            </a:pPr>
            <a:endParaRPr lang="en-US" dirty="0"/>
          </a:p>
          <a:p>
            <a:pPr>
              <a:lnSpc>
                <a:spcPct val="110000"/>
              </a:lnSpc>
            </a:pPr>
            <a:endParaRPr lang="en-US" dirty="0"/>
          </a:p>
        </p:txBody>
      </p:sp>
    </p:spTree>
    <p:extLst>
      <p:ext uri="{BB962C8B-B14F-4D97-AF65-F5344CB8AC3E}">
        <p14:creationId xmlns:p14="http://schemas.microsoft.com/office/powerpoint/2010/main" val="4058049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C571B9-22CC-4D71-B786-56637272C4FC}"/>
              </a:ext>
            </a:extLst>
          </p:cNvPr>
          <p:cNvSpPr>
            <a:spLocks noGrp="1"/>
          </p:cNvSpPr>
          <p:nvPr>
            <p:ph type="title"/>
          </p:nvPr>
        </p:nvSpPr>
        <p:spPr/>
        <p:txBody>
          <a:bodyPr/>
          <a:lstStyle/>
          <a:p>
            <a:r>
              <a:rPr lang="en-US" dirty="0"/>
              <a:t>Unanticipated Problems and IND Safety Reports </a:t>
            </a:r>
          </a:p>
        </p:txBody>
      </p:sp>
      <p:sp>
        <p:nvSpPr>
          <p:cNvPr id="3" name="Content Placeholder 2">
            <a:extLst>
              <a:ext uri="{FF2B5EF4-FFF2-40B4-BE49-F238E27FC236}">
                <a16:creationId xmlns:a16="http://schemas.microsoft.com/office/drawing/2014/main" id="{A9990904-A094-4D54-B7FF-AE73A4137157}"/>
              </a:ext>
            </a:extLst>
          </p:cNvPr>
          <p:cNvSpPr>
            <a:spLocks noGrp="1"/>
          </p:cNvSpPr>
          <p:nvPr>
            <p:ph idx="1"/>
          </p:nvPr>
        </p:nvSpPr>
        <p:spPr>
          <a:xfrm>
            <a:off x="423264" y="1051015"/>
            <a:ext cx="11345471" cy="5145634"/>
          </a:xfrm>
        </p:spPr>
        <p:txBody>
          <a:bodyPr/>
          <a:lstStyle/>
          <a:p>
            <a:pPr>
              <a:buFont typeface="Wingdings" panose="05000000000000000000" pitchFamily="2" charset="2"/>
              <a:buChar char="§"/>
            </a:pPr>
            <a:r>
              <a:rPr lang="en-US" sz="1400" dirty="0"/>
              <a:t>FDA’s </a:t>
            </a:r>
            <a:r>
              <a:rPr lang="en-US" sz="1400" i="1" dirty="0">
                <a:solidFill>
                  <a:srgbClr val="0070C0"/>
                </a:solidFill>
              </a:rPr>
              <a:t>Guidance for Clinical Investigators, Sponsors, and IRBs: Adverse Event Reporting to IRBs - Improving Human Subject Protection </a:t>
            </a:r>
            <a:r>
              <a:rPr lang="en-US" sz="1400" dirty="0"/>
              <a:t>(2009) </a:t>
            </a:r>
          </a:p>
          <a:p>
            <a:pPr lvl="1">
              <a:buFont typeface="Wingdings" panose="05000000000000000000" pitchFamily="2" charset="2"/>
              <a:buChar char="§"/>
            </a:pPr>
            <a:r>
              <a:rPr lang="en-US" sz="1400" u="sng" dirty="0"/>
              <a:t>In general, </a:t>
            </a:r>
            <a:r>
              <a:rPr lang="en-US" sz="1400" dirty="0"/>
              <a:t>an AE observed during the conduct of the study should be considered an unanticipated problem involving risk to human subjects, and reported to the IRB</a:t>
            </a:r>
          </a:p>
          <a:p>
            <a:pPr lvl="2">
              <a:buFont typeface="Wingdings" panose="05000000000000000000" pitchFamily="2" charset="2"/>
              <a:buChar char="§"/>
            </a:pPr>
            <a:r>
              <a:rPr lang="en-US" sz="1400" dirty="0"/>
              <a:t>if it were unexpected, serious, and would have implications for the study of the conduct (i.e., requiring a significant, and usually safety-related, change in the protocol such as revising inclusion/exclusion criteria or including a new monitoring requirement, informed consent, or investigator’s brochure).  </a:t>
            </a:r>
          </a:p>
          <a:p>
            <a:r>
              <a:rPr lang="en-US" sz="1400" dirty="0"/>
              <a:t>In summary, FDA believes that </a:t>
            </a:r>
            <a:r>
              <a:rPr lang="en-US" sz="1400" i="1" u="sng" dirty="0"/>
              <a:t>only the f</a:t>
            </a:r>
            <a:r>
              <a:rPr lang="en-US" sz="1400" u="sng" dirty="0"/>
              <a:t>ollowing</a:t>
            </a:r>
            <a:r>
              <a:rPr lang="en-US" sz="1400" dirty="0"/>
              <a:t> AEs should be considered as unanticipated problems that must be reported to the IRB</a:t>
            </a:r>
          </a:p>
          <a:p>
            <a:pPr lvl="1"/>
            <a:r>
              <a:rPr lang="en-US" sz="1400" dirty="0"/>
              <a:t>Single occurrence :</a:t>
            </a:r>
          </a:p>
          <a:p>
            <a:pPr lvl="2"/>
            <a:r>
              <a:rPr lang="en-US" sz="1400" dirty="0"/>
              <a:t>Of a serious, unexpected event that is uncommon and strongly associated with drug exposure, e.g. angioedema, Steven’s Johnson syndrome</a:t>
            </a:r>
          </a:p>
          <a:p>
            <a:pPr lvl="2"/>
            <a:r>
              <a:rPr lang="en-US" sz="1400" dirty="0"/>
              <a:t>Or more often a small number of occurrences, of a serious, unexpected event that is not commonly associated with drug exposure, but uncommon in the study population (e.g. tendon rupture)</a:t>
            </a:r>
          </a:p>
          <a:p>
            <a:pPr lvl="1"/>
            <a:r>
              <a:rPr lang="en-US" sz="1400" dirty="0"/>
              <a:t>Multiple occurrences of an AE that, based on an aggregate analysis, is determined to be an unanticipated problem (e.g., a comparison of rates across treatment groups reveals higher rate in the drug treatment arm versus a control)</a:t>
            </a:r>
          </a:p>
          <a:p>
            <a:pPr lvl="1"/>
            <a:r>
              <a:rPr lang="en-US" sz="1400" dirty="0"/>
              <a:t>An AE that is described or addressed in the investigator’s brochure, protocol, or informed consent documents, but occurs at a specificity or severity that is inconsistent with prior observations</a:t>
            </a:r>
          </a:p>
          <a:p>
            <a:pPr lvl="1"/>
            <a:r>
              <a:rPr lang="en-US" sz="1400" dirty="0"/>
              <a:t>A serious AE that is described or addressed in the investigator’s brochure, protocol, or informed consent documents, but for which the rate of occurrence in the study represents a clinically significant increase in the expected rate of occurrence</a:t>
            </a:r>
          </a:p>
          <a:p>
            <a:pPr lvl="1"/>
            <a:r>
              <a:rPr lang="en-US" sz="1400" dirty="0"/>
              <a:t>Any other AE or safety finding (e.g., based on animal or epidemiologic data) that would cause the sponsor to modify the investigator’s brochure, study protocol, or informed consent documents</a:t>
            </a:r>
          </a:p>
        </p:txBody>
      </p:sp>
    </p:spTree>
    <p:extLst>
      <p:ext uri="{BB962C8B-B14F-4D97-AF65-F5344CB8AC3E}">
        <p14:creationId xmlns:p14="http://schemas.microsoft.com/office/powerpoint/2010/main" val="875260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D6A142-2813-46A0-AC54-54062AFAD2A2}"/>
              </a:ext>
            </a:extLst>
          </p:cNvPr>
          <p:cNvSpPr>
            <a:spLocks noGrp="1"/>
          </p:cNvSpPr>
          <p:nvPr>
            <p:ph type="title"/>
          </p:nvPr>
        </p:nvSpPr>
        <p:spPr>
          <a:xfrm>
            <a:off x="334815" y="460214"/>
            <a:ext cx="10649900" cy="743080"/>
          </a:xfrm>
        </p:spPr>
        <p:txBody>
          <a:bodyPr>
            <a:normAutofit fontScale="90000"/>
          </a:bodyPr>
          <a:lstStyle/>
          <a:p>
            <a:r>
              <a:rPr lang="en-US" dirty="0"/>
              <a:t>Guidance on Conduct of Clinical Trials for Medical Products during COVID-19 Public Health Emergency (2020)</a:t>
            </a:r>
          </a:p>
        </p:txBody>
      </p:sp>
      <p:sp>
        <p:nvSpPr>
          <p:cNvPr id="3" name="Content Placeholder 2">
            <a:extLst>
              <a:ext uri="{FF2B5EF4-FFF2-40B4-BE49-F238E27FC236}">
                <a16:creationId xmlns:a16="http://schemas.microsoft.com/office/drawing/2014/main" id="{8F9CA89E-BE1D-4485-B161-924A7CAB3D13}"/>
              </a:ext>
            </a:extLst>
          </p:cNvPr>
          <p:cNvSpPr>
            <a:spLocks noGrp="1"/>
          </p:cNvSpPr>
          <p:nvPr>
            <p:ph idx="1"/>
          </p:nvPr>
        </p:nvSpPr>
        <p:spPr>
          <a:xfrm>
            <a:off x="423264" y="1560346"/>
            <a:ext cx="11345471" cy="5145634"/>
          </a:xfrm>
        </p:spPr>
        <p:txBody>
          <a:bodyPr/>
          <a:lstStyle/>
          <a:p>
            <a:pPr marL="0" indent="0">
              <a:buNone/>
            </a:pPr>
            <a:r>
              <a:rPr lang="en-US" sz="1600" dirty="0"/>
              <a:t>Q. 25  </a:t>
            </a:r>
            <a:r>
              <a:rPr lang="en-US" sz="1600" i="1" dirty="0"/>
              <a:t>If an investigator receives an IND safety report from a sponsor, is it acceptable to review only reports that the sponsor indicates will result in a change to the investigator brochure, informed consent, or protocol? Which IND safety reports must an investigator send to the IRB? </a:t>
            </a:r>
          </a:p>
          <a:p>
            <a:r>
              <a:rPr lang="en-US" sz="1400" dirty="0"/>
              <a:t>No, it is not acceptable for an investigator to review only certain IND safety reports. </a:t>
            </a:r>
          </a:p>
          <a:p>
            <a:r>
              <a:rPr lang="en-US" sz="1400" dirty="0"/>
              <a:t>Under 21 CFR 312.60, investigators are responsible for protecting the safety of trial participants in a clinical investigation.</a:t>
            </a:r>
          </a:p>
          <a:p>
            <a:r>
              <a:rPr lang="en-US" sz="1400" dirty="0"/>
              <a:t>IND safety reports must be sent by the sponsor to FDA and all participating investigators when the sponsor determines that a serious adverse event is unexpected and there is a reasonable possibility that the drug caused the serious adverse event, i.e., there is evidence to suggest a causal relationship between the drug and the adverse event.</a:t>
            </a:r>
          </a:p>
          <a:p>
            <a:r>
              <a:rPr lang="en-US" sz="1400" dirty="0"/>
              <a:t> Reviewing IND safety reports is essential for protecting the safety of trial participants because a serious and unexpected adverse event represents a new potential risk associated with the investigational product. </a:t>
            </a:r>
          </a:p>
          <a:p>
            <a:r>
              <a:rPr lang="en-US" sz="1400" dirty="0"/>
              <a:t>FDA considers the review of all IND safety reports critical to fulfilling investigators’ responsibility to protect the safety of trial participants in a clinical investigation</a:t>
            </a:r>
          </a:p>
          <a:p>
            <a:r>
              <a:rPr lang="en-US" sz="1400" dirty="0"/>
              <a:t>FDA considers a serious and unexpected adverse event that meets the criteria for sponsor reporting to FDA and all investigators in an IND safety report under 21 CFR 312.32 . . . To be an “unanticipated problem involving risk to human subjects or others and therefore must be reported to the IRB by the investigator </a:t>
            </a:r>
          </a:p>
        </p:txBody>
      </p:sp>
    </p:spTree>
    <p:extLst>
      <p:ext uri="{BB962C8B-B14F-4D97-AF65-F5344CB8AC3E}">
        <p14:creationId xmlns:p14="http://schemas.microsoft.com/office/powerpoint/2010/main" val="18278642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FD18F1C-975A-4AEF-A126-FBC6DEFDF688}"/>
              </a:ext>
            </a:extLst>
          </p:cNvPr>
          <p:cNvSpPr txBox="1"/>
          <p:nvPr/>
        </p:nvSpPr>
        <p:spPr>
          <a:xfrm>
            <a:off x="654310" y="2924995"/>
            <a:ext cx="10883379" cy="1335622"/>
          </a:xfrm>
          <a:prstGeom prst="rect">
            <a:avLst/>
          </a:prstGeom>
          <a:noFill/>
        </p:spPr>
        <p:txBody>
          <a:bodyPr wrap="square" lIns="0" tIns="108000" rIns="180000" bIns="180000" rtlCol="0" anchor="t">
            <a:noAutofit/>
          </a:bodyPr>
          <a:lstStyle/>
          <a:p>
            <a:pPr>
              <a:lnSpc>
                <a:spcPts val="4800"/>
              </a:lnSpc>
              <a:spcBef>
                <a:spcPct val="0"/>
              </a:spcBef>
            </a:pPr>
            <a:r>
              <a:rPr lang="en-US" sz="3600" dirty="0">
                <a:solidFill>
                  <a:srgbClr val="0070C0"/>
                </a:solidFill>
                <a:latin typeface="Roboto" panose="02000000000000000000" pitchFamily="2" charset="0"/>
                <a:ea typeface="Roboto" panose="02000000000000000000" pitchFamily="2" charset="0"/>
                <a:cs typeface="+mj-cs"/>
              </a:rPr>
              <a:t>Panel Q&amp;A</a:t>
            </a:r>
          </a:p>
        </p:txBody>
      </p:sp>
      <p:pic>
        <p:nvPicPr>
          <p:cNvPr id="3" name="Picture 2">
            <a:extLst>
              <a:ext uri="{FF2B5EF4-FFF2-40B4-BE49-F238E27FC236}">
                <a16:creationId xmlns:a16="http://schemas.microsoft.com/office/drawing/2014/main" id="{0F88252E-B4EF-423C-92D4-FD225A7F9BDE}"/>
              </a:ext>
            </a:extLst>
          </p:cNvPr>
          <p:cNvPicPr>
            <a:picLocks noChangeAspect="1"/>
          </p:cNvPicPr>
          <p:nvPr/>
        </p:nvPicPr>
        <p:blipFill>
          <a:blip r:embed="rId2"/>
          <a:stretch>
            <a:fillRect/>
          </a:stretch>
        </p:blipFill>
        <p:spPr>
          <a:xfrm>
            <a:off x="314452" y="1524141"/>
            <a:ext cx="1651000" cy="1511300"/>
          </a:xfrm>
          <a:prstGeom prst="rect">
            <a:avLst/>
          </a:prstGeom>
        </p:spPr>
      </p:pic>
    </p:spTree>
    <p:extLst>
      <p:ext uri="{BB962C8B-B14F-4D97-AF65-F5344CB8AC3E}">
        <p14:creationId xmlns:p14="http://schemas.microsoft.com/office/powerpoint/2010/main" val="32584626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D5CDC66-4A81-4AAA-AD32-E8D78D21128C}"/>
              </a:ext>
            </a:extLst>
          </p:cNvPr>
          <p:cNvSpPr>
            <a:spLocks noGrp="1"/>
          </p:cNvSpPr>
          <p:nvPr>
            <p:ph idx="4294967295"/>
          </p:nvPr>
        </p:nvSpPr>
        <p:spPr>
          <a:xfrm>
            <a:off x="609600" y="1226289"/>
            <a:ext cx="9906000" cy="4869712"/>
          </a:xfrm>
        </p:spPr>
        <p:txBody>
          <a:bodyPr>
            <a:normAutofit fontScale="55000" lnSpcReduction="20000"/>
          </a:bodyPr>
          <a:lstStyle/>
          <a:p>
            <a:pPr>
              <a:lnSpc>
                <a:spcPct val="120000"/>
              </a:lnSpc>
              <a:spcBef>
                <a:spcPts val="0"/>
              </a:spcBef>
              <a:spcAft>
                <a:spcPts val="600"/>
              </a:spcAft>
            </a:pPr>
            <a:r>
              <a:rPr lang="en-US" dirty="0"/>
              <a:t>Why do the FDA, investigators and IRBs continue to receive large numbers of uninformative safety reports that do not comply with the final rule for IND safety reporting?</a:t>
            </a:r>
          </a:p>
          <a:p>
            <a:pPr>
              <a:lnSpc>
                <a:spcPct val="120000"/>
              </a:lnSpc>
              <a:spcBef>
                <a:spcPts val="0"/>
              </a:spcBef>
              <a:spcAft>
                <a:spcPts val="600"/>
              </a:spcAft>
            </a:pPr>
            <a:endParaRPr lang="en-US" dirty="0"/>
          </a:p>
          <a:p>
            <a:pPr>
              <a:lnSpc>
                <a:spcPct val="120000"/>
              </a:lnSpc>
              <a:spcBef>
                <a:spcPts val="0"/>
              </a:spcBef>
              <a:spcAft>
                <a:spcPts val="600"/>
              </a:spcAft>
            </a:pPr>
            <a:r>
              <a:rPr lang="en-US" dirty="0"/>
              <a:t>Is it acceptable for a site to have a policy stating we will only acknowledge reports from Sponsor that are Unanticipated Problems, will lead to a protocol change and require forwarding to IRB?</a:t>
            </a:r>
          </a:p>
          <a:p>
            <a:pPr>
              <a:lnSpc>
                <a:spcPct val="120000"/>
              </a:lnSpc>
              <a:spcBef>
                <a:spcPts val="0"/>
              </a:spcBef>
              <a:spcAft>
                <a:spcPts val="600"/>
              </a:spcAft>
            </a:pPr>
            <a:endParaRPr lang="en-US" dirty="0"/>
          </a:p>
          <a:p>
            <a:pPr>
              <a:lnSpc>
                <a:spcPct val="120000"/>
              </a:lnSpc>
              <a:spcBef>
                <a:spcPts val="0"/>
              </a:spcBef>
              <a:spcAft>
                <a:spcPts val="600"/>
              </a:spcAft>
            </a:pPr>
            <a:r>
              <a:rPr lang="en-US" dirty="0"/>
              <a:t>What are the regulatory consequences for sponsors who continue to report serious adverse events that are clearly unrelated, manifestations of the underlying disease that commonly occur in the study population or are study endpoints? </a:t>
            </a:r>
          </a:p>
          <a:p>
            <a:pPr>
              <a:lnSpc>
                <a:spcPct val="120000"/>
              </a:lnSpc>
              <a:spcBef>
                <a:spcPts val="0"/>
              </a:spcBef>
              <a:spcAft>
                <a:spcPts val="600"/>
              </a:spcAft>
            </a:pPr>
            <a:endParaRPr lang="en-US" dirty="0"/>
          </a:p>
          <a:p>
            <a:pPr>
              <a:lnSpc>
                <a:spcPct val="120000"/>
              </a:lnSpc>
              <a:spcBef>
                <a:spcPts val="0"/>
              </a:spcBef>
              <a:spcAft>
                <a:spcPts val="600"/>
              </a:spcAft>
            </a:pPr>
            <a:r>
              <a:rPr lang="en-US" dirty="0"/>
              <a:t>What can be done to mitigate sponsor's concern about non-compliance that may lead to over-reporting of SUSARs?</a:t>
            </a:r>
          </a:p>
          <a:p>
            <a:pPr>
              <a:lnSpc>
                <a:spcPct val="120000"/>
              </a:lnSpc>
              <a:spcBef>
                <a:spcPts val="0"/>
              </a:spcBef>
              <a:spcAft>
                <a:spcPts val="600"/>
              </a:spcAft>
            </a:pPr>
            <a:endParaRPr lang="en-US" dirty="0"/>
          </a:p>
          <a:p>
            <a:pPr>
              <a:lnSpc>
                <a:spcPct val="120000"/>
              </a:lnSpc>
              <a:spcBef>
                <a:spcPts val="0"/>
              </a:spcBef>
              <a:spcAft>
                <a:spcPts val="600"/>
              </a:spcAft>
            </a:pPr>
            <a:r>
              <a:rPr lang="en-US" dirty="0"/>
              <a:t>If a Sponsor requires SUSARs to be reviewed and saved onsite, but the site refuses per their policy, what are the implications?</a:t>
            </a:r>
          </a:p>
        </p:txBody>
      </p:sp>
      <p:sp>
        <p:nvSpPr>
          <p:cNvPr id="5" name="Title 17">
            <a:extLst>
              <a:ext uri="{FF2B5EF4-FFF2-40B4-BE49-F238E27FC236}">
                <a16:creationId xmlns:a16="http://schemas.microsoft.com/office/drawing/2014/main" id="{B52CC68F-ADDD-4439-BFEA-D199F1AFAF21}"/>
              </a:ext>
            </a:extLst>
          </p:cNvPr>
          <p:cNvSpPr txBox="1">
            <a:spLocks/>
          </p:cNvSpPr>
          <p:nvPr/>
        </p:nvSpPr>
        <p:spPr>
          <a:xfrm>
            <a:off x="666749" y="390525"/>
            <a:ext cx="9799675" cy="642940"/>
          </a:xfrm>
          <a:prstGeom prst="rect">
            <a:avLst/>
          </a:prstGeom>
        </p:spPr>
        <p:txBody>
          <a:bodyPr lIns="0"/>
          <a:lstStyle>
            <a:lvl1pPr algn="l" defTabSz="914400" rtl="0" eaLnBrk="1" latinLnBrk="0" hangingPunct="1">
              <a:lnSpc>
                <a:spcPct val="90000"/>
              </a:lnSpc>
              <a:spcBef>
                <a:spcPct val="0"/>
              </a:spcBef>
              <a:buNone/>
              <a:defRPr lang="en-GB" sz="2000" b="0" kern="1200" spc="0" dirty="0">
                <a:solidFill>
                  <a:schemeClr val="accent1"/>
                </a:solidFill>
                <a:latin typeface="+mj-lt"/>
                <a:ea typeface="+mj-ea"/>
                <a:cs typeface="+mj-cs"/>
              </a:defRPr>
            </a:lvl1pPr>
          </a:lstStyle>
          <a:p>
            <a:r>
              <a:rPr lang="en-US" sz="2800" dirty="0">
                <a:latin typeface="Roboto Medium" panose="02000000000000000000" pitchFamily="2" charset="0"/>
                <a:ea typeface="Roboto Medium" panose="02000000000000000000" pitchFamily="2" charset="0"/>
              </a:rPr>
              <a:t>Over-reporting</a:t>
            </a:r>
          </a:p>
        </p:txBody>
      </p:sp>
    </p:spTree>
    <p:extLst>
      <p:ext uri="{BB962C8B-B14F-4D97-AF65-F5344CB8AC3E}">
        <p14:creationId xmlns:p14="http://schemas.microsoft.com/office/powerpoint/2010/main" val="9238288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D5CDC66-4A81-4AAA-AD32-E8D78D21128C}"/>
              </a:ext>
            </a:extLst>
          </p:cNvPr>
          <p:cNvSpPr>
            <a:spLocks noGrp="1"/>
          </p:cNvSpPr>
          <p:nvPr>
            <p:ph idx="4294967295"/>
          </p:nvPr>
        </p:nvSpPr>
        <p:spPr>
          <a:xfrm>
            <a:off x="609600" y="1226289"/>
            <a:ext cx="9906000" cy="4869712"/>
          </a:xfrm>
        </p:spPr>
        <p:txBody>
          <a:bodyPr>
            <a:normAutofit fontScale="92500" lnSpcReduction="10000"/>
          </a:bodyPr>
          <a:lstStyle/>
          <a:p>
            <a:pPr>
              <a:lnSpc>
                <a:spcPct val="120000"/>
              </a:lnSpc>
              <a:spcBef>
                <a:spcPts val="0"/>
              </a:spcBef>
              <a:spcAft>
                <a:spcPts val="600"/>
              </a:spcAft>
            </a:pPr>
            <a:r>
              <a:rPr lang="en-US" dirty="0"/>
              <a:t>What is the FDA doing to harmonize its scientifically optimal IND safety reporting approach with the more conservative over-reporting approaches adopted by other countries?</a:t>
            </a:r>
          </a:p>
          <a:p>
            <a:pPr>
              <a:lnSpc>
                <a:spcPct val="120000"/>
              </a:lnSpc>
              <a:spcBef>
                <a:spcPts val="0"/>
              </a:spcBef>
              <a:spcAft>
                <a:spcPts val="600"/>
              </a:spcAft>
            </a:pPr>
            <a:endParaRPr lang="en-US" dirty="0"/>
          </a:p>
          <a:p>
            <a:pPr>
              <a:lnSpc>
                <a:spcPct val="120000"/>
              </a:lnSpc>
              <a:spcBef>
                <a:spcPts val="0"/>
              </a:spcBef>
              <a:spcAft>
                <a:spcPts val="600"/>
              </a:spcAft>
            </a:pPr>
            <a:r>
              <a:rPr lang="en-US" dirty="0"/>
              <a:t>Is it possible to report a SUSAR to more conservative (and less scientific) agencies and not report to FDA for the same case?</a:t>
            </a:r>
          </a:p>
          <a:p>
            <a:pPr>
              <a:lnSpc>
                <a:spcPct val="120000"/>
              </a:lnSpc>
              <a:spcBef>
                <a:spcPts val="0"/>
              </a:spcBef>
              <a:spcAft>
                <a:spcPts val="600"/>
              </a:spcAft>
            </a:pPr>
            <a:endParaRPr lang="en-US" dirty="0"/>
          </a:p>
          <a:p>
            <a:pPr>
              <a:lnSpc>
                <a:spcPct val="120000"/>
              </a:lnSpc>
              <a:spcBef>
                <a:spcPts val="0"/>
              </a:spcBef>
              <a:spcAft>
                <a:spcPts val="600"/>
              </a:spcAft>
            </a:pPr>
            <a:r>
              <a:rPr lang="en-US" dirty="0"/>
              <a:t>Can you compare ICH-E6 ADR phrase “reasonable possibility cannot be ruled out” with 312.32(a) “evidence to suggest a causal relationship? Are they the same standard?</a:t>
            </a:r>
          </a:p>
        </p:txBody>
      </p:sp>
      <p:sp>
        <p:nvSpPr>
          <p:cNvPr id="5" name="Title 17">
            <a:extLst>
              <a:ext uri="{FF2B5EF4-FFF2-40B4-BE49-F238E27FC236}">
                <a16:creationId xmlns:a16="http://schemas.microsoft.com/office/drawing/2014/main" id="{B52CC68F-ADDD-4439-BFEA-D199F1AFAF21}"/>
              </a:ext>
            </a:extLst>
          </p:cNvPr>
          <p:cNvSpPr txBox="1">
            <a:spLocks/>
          </p:cNvSpPr>
          <p:nvPr/>
        </p:nvSpPr>
        <p:spPr>
          <a:xfrm>
            <a:off x="666749" y="390525"/>
            <a:ext cx="9799675" cy="642940"/>
          </a:xfrm>
          <a:prstGeom prst="rect">
            <a:avLst/>
          </a:prstGeom>
        </p:spPr>
        <p:txBody>
          <a:bodyPr lIns="0"/>
          <a:lstStyle>
            <a:lvl1pPr algn="l" defTabSz="914400" rtl="0" eaLnBrk="1" latinLnBrk="0" hangingPunct="1">
              <a:lnSpc>
                <a:spcPct val="90000"/>
              </a:lnSpc>
              <a:spcBef>
                <a:spcPct val="0"/>
              </a:spcBef>
              <a:buNone/>
              <a:defRPr lang="en-GB" sz="2000" b="0" kern="1200" spc="0" dirty="0">
                <a:solidFill>
                  <a:schemeClr val="accent1"/>
                </a:solidFill>
                <a:latin typeface="+mj-lt"/>
                <a:ea typeface="+mj-ea"/>
                <a:cs typeface="+mj-cs"/>
              </a:defRPr>
            </a:lvl1pPr>
          </a:lstStyle>
          <a:p>
            <a:r>
              <a:rPr lang="en-US" sz="2800" dirty="0">
                <a:latin typeface="Roboto Medium" panose="02000000000000000000" pitchFamily="2" charset="0"/>
                <a:ea typeface="Roboto Medium" panose="02000000000000000000" pitchFamily="2" charset="0"/>
              </a:rPr>
              <a:t>Harmonization</a:t>
            </a:r>
          </a:p>
        </p:txBody>
      </p:sp>
    </p:spTree>
    <p:extLst>
      <p:ext uri="{BB962C8B-B14F-4D97-AF65-F5344CB8AC3E}">
        <p14:creationId xmlns:p14="http://schemas.microsoft.com/office/powerpoint/2010/main" val="7156853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D5CDC66-4A81-4AAA-AD32-E8D78D21128C}"/>
              </a:ext>
            </a:extLst>
          </p:cNvPr>
          <p:cNvSpPr>
            <a:spLocks noGrp="1"/>
          </p:cNvSpPr>
          <p:nvPr>
            <p:ph idx="4294967295"/>
          </p:nvPr>
        </p:nvSpPr>
        <p:spPr>
          <a:xfrm>
            <a:off x="609600" y="1226289"/>
            <a:ext cx="9906000" cy="4869712"/>
          </a:xfrm>
        </p:spPr>
        <p:txBody>
          <a:bodyPr>
            <a:normAutofit/>
          </a:bodyPr>
          <a:lstStyle/>
          <a:p>
            <a:pPr>
              <a:lnSpc>
                <a:spcPct val="120000"/>
              </a:lnSpc>
              <a:spcBef>
                <a:spcPts val="0"/>
              </a:spcBef>
              <a:spcAft>
                <a:spcPts val="600"/>
              </a:spcAft>
            </a:pPr>
            <a:r>
              <a:rPr lang="en-US" dirty="0"/>
              <a:t>How can Safety Assessment Committees resolve some of the current problems that sponsors face with complying with the final rule?</a:t>
            </a:r>
          </a:p>
        </p:txBody>
      </p:sp>
      <p:sp>
        <p:nvSpPr>
          <p:cNvPr id="5" name="Title 17">
            <a:extLst>
              <a:ext uri="{FF2B5EF4-FFF2-40B4-BE49-F238E27FC236}">
                <a16:creationId xmlns:a16="http://schemas.microsoft.com/office/drawing/2014/main" id="{B52CC68F-ADDD-4439-BFEA-D199F1AFAF21}"/>
              </a:ext>
            </a:extLst>
          </p:cNvPr>
          <p:cNvSpPr txBox="1">
            <a:spLocks/>
          </p:cNvSpPr>
          <p:nvPr/>
        </p:nvSpPr>
        <p:spPr>
          <a:xfrm>
            <a:off x="666749" y="390525"/>
            <a:ext cx="9799675" cy="642940"/>
          </a:xfrm>
          <a:prstGeom prst="rect">
            <a:avLst/>
          </a:prstGeom>
        </p:spPr>
        <p:txBody>
          <a:bodyPr lIns="0"/>
          <a:lstStyle>
            <a:lvl1pPr algn="l" defTabSz="914400" rtl="0" eaLnBrk="1" latinLnBrk="0" hangingPunct="1">
              <a:lnSpc>
                <a:spcPct val="90000"/>
              </a:lnSpc>
              <a:spcBef>
                <a:spcPct val="0"/>
              </a:spcBef>
              <a:buNone/>
              <a:defRPr lang="en-GB" sz="2000" b="0" kern="1200" spc="0" dirty="0">
                <a:solidFill>
                  <a:schemeClr val="accent1"/>
                </a:solidFill>
                <a:latin typeface="+mj-lt"/>
                <a:ea typeface="+mj-ea"/>
                <a:cs typeface="+mj-cs"/>
              </a:defRPr>
            </a:lvl1pPr>
          </a:lstStyle>
          <a:p>
            <a:r>
              <a:rPr lang="en-US" sz="2800" dirty="0">
                <a:latin typeface="Roboto Medium" panose="02000000000000000000" pitchFamily="2" charset="0"/>
                <a:ea typeface="Roboto Medium" panose="02000000000000000000" pitchFamily="2" charset="0"/>
              </a:rPr>
              <a:t>Committees</a:t>
            </a:r>
          </a:p>
        </p:txBody>
      </p:sp>
    </p:spTree>
    <p:extLst>
      <p:ext uri="{BB962C8B-B14F-4D97-AF65-F5344CB8AC3E}">
        <p14:creationId xmlns:p14="http://schemas.microsoft.com/office/powerpoint/2010/main" val="35175779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FD18F1C-975A-4AEF-A126-FBC6DEFDF688}"/>
              </a:ext>
            </a:extLst>
          </p:cNvPr>
          <p:cNvSpPr txBox="1"/>
          <p:nvPr/>
        </p:nvSpPr>
        <p:spPr>
          <a:xfrm>
            <a:off x="654310" y="2924995"/>
            <a:ext cx="10883379" cy="1335622"/>
          </a:xfrm>
          <a:prstGeom prst="rect">
            <a:avLst/>
          </a:prstGeom>
          <a:noFill/>
        </p:spPr>
        <p:txBody>
          <a:bodyPr wrap="square" lIns="0" tIns="108000" rIns="180000" bIns="180000" rtlCol="0" anchor="t">
            <a:noAutofit/>
          </a:bodyPr>
          <a:lstStyle/>
          <a:p>
            <a:pPr>
              <a:lnSpc>
                <a:spcPts val="4800"/>
              </a:lnSpc>
              <a:spcBef>
                <a:spcPct val="0"/>
              </a:spcBef>
            </a:pPr>
            <a:r>
              <a:rPr lang="en-US" sz="3600" dirty="0">
                <a:solidFill>
                  <a:srgbClr val="0070C0"/>
                </a:solidFill>
                <a:latin typeface="Roboto" panose="02000000000000000000" pitchFamily="2" charset="0"/>
                <a:ea typeface="Roboto" panose="02000000000000000000" pitchFamily="2" charset="0"/>
                <a:cs typeface="+mj-cs"/>
              </a:rPr>
              <a:t>Questions From the Audience?</a:t>
            </a:r>
          </a:p>
        </p:txBody>
      </p:sp>
      <p:pic>
        <p:nvPicPr>
          <p:cNvPr id="3" name="Picture 2">
            <a:extLst>
              <a:ext uri="{FF2B5EF4-FFF2-40B4-BE49-F238E27FC236}">
                <a16:creationId xmlns:a16="http://schemas.microsoft.com/office/drawing/2014/main" id="{0F88252E-B4EF-423C-92D4-FD225A7F9BDE}"/>
              </a:ext>
            </a:extLst>
          </p:cNvPr>
          <p:cNvPicPr>
            <a:picLocks noChangeAspect="1"/>
          </p:cNvPicPr>
          <p:nvPr/>
        </p:nvPicPr>
        <p:blipFill>
          <a:blip r:embed="rId2"/>
          <a:stretch>
            <a:fillRect/>
          </a:stretch>
        </p:blipFill>
        <p:spPr>
          <a:xfrm>
            <a:off x="314452" y="1524141"/>
            <a:ext cx="1651000" cy="1511300"/>
          </a:xfrm>
          <a:prstGeom prst="rect">
            <a:avLst/>
          </a:prstGeom>
        </p:spPr>
      </p:pic>
    </p:spTree>
    <p:extLst>
      <p:ext uri="{BB962C8B-B14F-4D97-AF65-F5344CB8AC3E}">
        <p14:creationId xmlns:p14="http://schemas.microsoft.com/office/powerpoint/2010/main" val="29649008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13F904A-2A49-8746-A6E6-CFB3DD6D3D21}"/>
              </a:ext>
            </a:extLst>
          </p:cNvPr>
          <p:cNvSpPr txBox="1"/>
          <p:nvPr/>
        </p:nvSpPr>
        <p:spPr>
          <a:xfrm>
            <a:off x="666750" y="3045878"/>
            <a:ext cx="5307014" cy="1335622"/>
          </a:xfrm>
          <a:prstGeom prst="rect">
            <a:avLst/>
          </a:prstGeom>
          <a:noFill/>
        </p:spPr>
        <p:txBody>
          <a:bodyPr wrap="square" lIns="0" tIns="108000" rIns="180000" bIns="180000" rtlCol="0" anchor="t">
            <a:noAutofit/>
          </a:bodyPr>
          <a:lstStyle/>
          <a:p>
            <a:pPr>
              <a:lnSpc>
                <a:spcPct val="90000"/>
              </a:lnSpc>
              <a:spcBef>
                <a:spcPct val="0"/>
              </a:spcBef>
            </a:pPr>
            <a:r>
              <a:rPr lang="en-GB" sz="4000" dirty="0">
                <a:solidFill>
                  <a:schemeClr val="bg1"/>
                </a:solidFill>
                <a:latin typeface="+mj-lt"/>
                <a:ea typeface="+mj-ea"/>
                <a:cs typeface="+mj-cs"/>
              </a:rPr>
              <a:t>Thank you!</a:t>
            </a:r>
          </a:p>
        </p:txBody>
      </p:sp>
      <p:sp>
        <p:nvSpPr>
          <p:cNvPr id="3" name="TextBox 2">
            <a:extLst>
              <a:ext uri="{FF2B5EF4-FFF2-40B4-BE49-F238E27FC236}">
                <a16:creationId xmlns:a16="http://schemas.microsoft.com/office/drawing/2014/main" id="{CC9A7C20-66B7-6942-B434-639F265D46CD}"/>
              </a:ext>
            </a:extLst>
          </p:cNvPr>
          <p:cNvSpPr txBox="1"/>
          <p:nvPr/>
        </p:nvSpPr>
        <p:spPr>
          <a:xfrm>
            <a:off x="8037095" y="3717758"/>
            <a:ext cx="0" cy="0"/>
          </a:xfrm>
          <a:prstGeom prst="rect">
            <a:avLst/>
          </a:prstGeom>
          <a:solidFill>
            <a:schemeClr val="bg1"/>
          </a:solidFill>
          <a:ln>
            <a:noFill/>
          </a:ln>
          <a:effectLst>
            <a:outerShdw blurRad="304800" dist="38100" dir="5400000" algn="t" rotWithShape="0">
              <a:prstClr val="black">
                <a:alpha val="13000"/>
              </a:prstClr>
            </a:outerShdw>
          </a:effectLst>
        </p:spPr>
        <p:txBody>
          <a:bodyPr wrap="none" lIns="180000" tIns="180000" rIns="180000" bIns="180000" rtlCol="0" anchor="ctr" anchorCtr="0">
            <a:noAutofit/>
          </a:bodyPr>
          <a:lstStyle/>
          <a:p>
            <a:pPr algn="l"/>
            <a:endParaRPr lang="en-US" sz="1600" spc="112" dirty="0">
              <a:solidFill>
                <a:srgbClr val="4D4D4D"/>
              </a:solidFill>
            </a:endParaRPr>
          </a:p>
        </p:txBody>
      </p:sp>
      <p:sp>
        <p:nvSpPr>
          <p:cNvPr id="4" name="TextBox 3">
            <a:extLst>
              <a:ext uri="{FF2B5EF4-FFF2-40B4-BE49-F238E27FC236}">
                <a16:creationId xmlns:a16="http://schemas.microsoft.com/office/drawing/2014/main" id="{ADDDF937-0850-EC41-BAE9-4B843AE99787}"/>
              </a:ext>
            </a:extLst>
          </p:cNvPr>
          <p:cNvSpPr txBox="1"/>
          <p:nvPr/>
        </p:nvSpPr>
        <p:spPr>
          <a:xfrm>
            <a:off x="8319837" y="3699711"/>
            <a:ext cx="0" cy="0"/>
          </a:xfrm>
          <a:prstGeom prst="rect">
            <a:avLst/>
          </a:prstGeom>
          <a:solidFill>
            <a:schemeClr val="bg1"/>
          </a:solidFill>
          <a:ln>
            <a:noFill/>
          </a:ln>
          <a:effectLst>
            <a:outerShdw blurRad="304800" dist="38100" dir="5400000" algn="t" rotWithShape="0">
              <a:prstClr val="black">
                <a:alpha val="13000"/>
              </a:prstClr>
            </a:outerShdw>
          </a:effectLst>
        </p:spPr>
        <p:txBody>
          <a:bodyPr wrap="none" lIns="180000" tIns="180000" rIns="180000" bIns="180000" rtlCol="0" anchor="ctr" anchorCtr="0">
            <a:noAutofit/>
          </a:bodyPr>
          <a:lstStyle/>
          <a:p>
            <a:pPr algn="l"/>
            <a:endParaRPr lang="en-US" sz="1600" spc="112" dirty="0">
              <a:solidFill>
                <a:srgbClr val="4D4D4D"/>
              </a:solidFill>
            </a:endParaRPr>
          </a:p>
        </p:txBody>
      </p:sp>
    </p:spTree>
    <p:extLst>
      <p:ext uri="{BB962C8B-B14F-4D97-AF65-F5344CB8AC3E}">
        <p14:creationId xmlns:p14="http://schemas.microsoft.com/office/powerpoint/2010/main" val="17523985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7">
            <a:extLst>
              <a:ext uri="{FF2B5EF4-FFF2-40B4-BE49-F238E27FC236}">
                <a16:creationId xmlns:a16="http://schemas.microsoft.com/office/drawing/2014/main" id="{5F6D834E-FDA5-49E9-B80A-82081E802B94}"/>
              </a:ext>
            </a:extLst>
          </p:cNvPr>
          <p:cNvSpPr txBox="1">
            <a:spLocks/>
          </p:cNvSpPr>
          <p:nvPr/>
        </p:nvSpPr>
        <p:spPr>
          <a:xfrm>
            <a:off x="666749" y="390525"/>
            <a:ext cx="10416269" cy="642940"/>
          </a:xfrm>
          <a:prstGeom prst="rect">
            <a:avLst/>
          </a:prstGeom>
        </p:spPr>
        <p:txBody>
          <a:bodyPr lIns="0"/>
          <a:lstStyle>
            <a:lvl1pPr algn="l" defTabSz="914400" rtl="0" eaLnBrk="1" latinLnBrk="0" hangingPunct="1">
              <a:lnSpc>
                <a:spcPct val="90000"/>
              </a:lnSpc>
              <a:spcBef>
                <a:spcPct val="0"/>
              </a:spcBef>
              <a:buNone/>
              <a:defRPr lang="en-GB" sz="2000" b="0" kern="1200" spc="0" dirty="0">
                <a:solidFill>
                  <a:schemeClr val="accent1"/>
                </a:solidFill>
                <a:latin typeface="+mj-lt"/>
                <a:ea typeface="+mj-ea"/>
                <a:cs typeface="+mj-cs"/>
              </a:defRPr>
            </a:lvl1pPr>
          </a:lstStyle>
          <a:p>
            <a:r>
              <a:rPr lang="en-US" sz="2800" dirty="0">
                <a:latin typeface="Roboto Medium" panose="02000000000000000000" pitchFamily="2" charset="0"/>
                <a:ea typeface="Roboto Medium" panose="02000000000000000000" pitchFamily="2" charset="0"/>
              </a:rPr>
              <a:t>Meet Today’s Speakers</a:t>
            </a:r>
          </a:p>
        </p:txBody>
      </p:sp>
      <p:sp>
        <p:nvSpPr>
          <p:cNvPr id="6" name="Content Placeholder 24">
            <a:extLst>
              <a:ext uri="{FF2B5EF4-FFF2-40B4-BE49-F238E27FC236}">
                <a16:creationId xmlns:a16="http://schemas.microsoft.com/office/drawing/2014/main" id="{BD5FED38-6C6E-4FB7-8EF2-24C0D7B1043C}"/>
              </a:ext>
            </a:extLst>
          </p:cNvPr>
          <p:cNvSpPr txBox="1">
            <a:spLocks/>
          </p:cNvSpPr>
          <p:nvPr/>
        </p:nvSpPr>
        <p:spPr>
          <a:xfrm>
            <a:off x="666750" y="1461819"/>
            <a:ext cx="10858506" cy="3470222"/>
          </a:xfrm>
          <a:prstGeom prst="rect">
            <a:avLst/>
          </a:prstGeom>
        </p:spPr>
        <p:txBody>
          <a:bodyPr lIns="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ts val="2480"/>
              </a:lnSpc>
              <a:spcAft>
                <a:spcPts val="300"/>
              </a:spcAft>
              <a:buNone/>
            </a:pPr>
            <a:r>
              <a:rPr lang="en-US" sz="2000" b="1" dirty="0">
                <a:ea typeface="Roboto Medium" panose="02000000000000000000" pitchFamily="2" charset="0"/>
              </a:rPr>
              <a:t> Robert Temple, MD</a:t>
            </a:r>
          </a:p>
          <a:p>
            <a:pPr>
              <a:lnSpc>
                <a:spcPts val="2480"/>
              </a:lnSpc>
              <a:spcAft>
                <a:spcPts val="300"/>
              </a:spcAft>
            </a:pPr>
            <a:r>
              <a:rPr lang="en-US" sz="2000" dirty="0">
                <a:ea typeface="Roboto Light" panose="020B0604020202020204" charset="0"/>
              </a:rPr>
              <a:t>Deputy Director, CDER</a:t>
            </a:r>
          </a:p>
          <a:p>
            <a:pPr marL="0" indent="0">
              <a:lnSpc>
                <a:spcPts val="2480"/>
              </a:lnSpc>
              <a:spcAft>
                <a:spcPts val="300"/>
              </a:spcAft>
              <a:buNone/>
            </a:pPr>
            <a:endParaRPr lang="en-US" sz="2000" b="1" dirty="0">
              <a:ea typeface="Roboto Medium" panose="02000000000000000000" pitchFamily="2" charset="0"/>
            </a:endParaRPr>
          </a:p>
          <a:p>
            <a:pPr marL="0" indent="0">
              <a:lnSpc>
                <a:spcPts val="2480"/>
              </a:lnSpc>
              <a:spcAft>
                <a:spcPts val="300"/>
              </a:spcAft>
              <a:buNone/>
            </a:pPr>
            <a:r>
              <a:rPr lang="en-US" sz="2000" b="1" dirty="0">
                <a:ea typeface="Roboto Medium" panose="02000000000000000000" pitchFamily="2" charset="0"/>
              </a:rPr>
              <a:t>Jacqueline Corrigan-Curay</a:t>
            </a:r>
          </a:p>
          <a:p>
            <a:pPr>
              <a:lnSpc>
                <a:spcPts val="2480"/>
              </a:lnSpc>
              <a:spcAft>
                <a:spcPts val="300"/>
              </a:spcAft>
            </a:pPr>
            <a:r>
              <a:rPr lang="en-US" sz="2000" dirty="0">
                <a:ea typeface="Roboto Light" panose="020B0604020202020204" charset="0"/>
              </a:rPr>
              <a:t>Director, Office of Medical Policy</a:t>
            </a:r>
          </a:p>
          <a:p>
            <a:pPr marL="0" indent="0">
              <a:lnSpc>
                <a:spcPts val="2480"/>
              </a:lnSpc>
              <a:spcAft>
                <a:spcPts val="300"/>
              </a:spcAft>
              <a:buNone/>
            </a:pPr>
            <a:endParaRPr lang="en-US" sz="2000" b="1" dirty="0">
              <a:ea typeface="Roboto Medium" panose="02000000000000000000" pitchFamily="2" charset="0"/>
            </a:endParaRPr>
          </a:p>
          <a:p>
            <a:pPr marL="0" indent="0">
              <a:lnSpc>
                <a:spcPts val="2480"/>
              </a:lnSpc>
              <a:spcAft>
                <a:spcPts val="300"/>
              </a:spcAft>
              <a:buNone/>
            </a:pPr>
            <a:r>
              <a:rPr lang="en-US" sz="2000" b="1" dirty="0">
                <a:ea typeface="Roboto Medium" panose="02000000000000000000" pitchFamily="2" charset="0"/>
              </a:rPr>
              <a:t>Steven Beales</a:t>
            </a:r>
          </a:p>
          <a:p>
            <a:pPr>
              <a:lnSpc>
                <a:spcPts val="2480"/>
              </a:lnSpc>
              <a:spcAft>
                <a:spcPts val="300"/>
              </a:spcAft>
            </a:pPr>
            <a:r>
              <a:rPr lang="en-US" sz="2000" dirty="0">
                <a:ea typeface="Roboto Light" panose="020B0604020202020204" charset="0"/>
              </a:rPr>
              <a:t>SVP, Scientific and Regulatory, WCG</a:t>
            </a:r>
          </a:p>
          <a:p>
            <a:pPr marL="0" indent="0">
              <a:lnSpc>
                <a:spcPts val="2480"/>
              </a:lnSpc>
              <a:spcAft>
                <a:spcPts val="300"/>
              </a:spcAft>
              <a:buNone/>
            </a:pPr>
            <a:endParaRPr lang="en-US" sz="1800" dirty="0">
              <a:ea typeface="Roboto Light" panose="020B0604020202020204" charset="0"/>
            </a:endParaRPr>
          </a:p>
        </p:txBody>
      </p:sp>
    </p:spTree>
    <p:extLst>
      <p:ext uri="{BB962C8B-B14F-4D97-AF65-F5344CB8AC3E}">
        <p14:creationId xmlns:p14="http://schemas.microsoft.com/office/powerpoint/2010/main" val="40126815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2"/>
          <p:cNvSpPr txBox="1">
            <a:spLocks/>
          </p:cNvSpPr>
          <p:nvPr/>
        </p:nvSpPr>
        <p:spPr>
          <a:xfrm>
            <a:off x="2175642" y="1645156"/>
            <a:ext cx="7819696" cy="2667000"/>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marL="0" marR="0" lvl="0" indent="0" algn="ctr" defTabSz="457200" rtl="0" eaLnBrk="1" fontAlgn="auto" latinLnBrk="0" hangingPunct="1">
              <a:lnSpc>
                <a:spcPct val="100000"/>
              </a:lnSpc>
              <a:spcBef>
                <a:spcPct val="20000"/>
              </a:spcBef>
              <a:spcAft>
                <a:spcPts val="0"/>
              </a:spcAft>
              <a:buClrTx/>
              <a:buSzTx/>
              <a:buFont typeface="Arial"/>
              <a:buNone/>
              <a:tabLst/>
              <a:defRPr/>
            </a:pPr>
            <a:endParaRPr kumimoji="0" lang="en-US" sz="4000" b="1" i="0" u="none" strike="noStrike" kern="1200" cap="none" spc="0" normalizeH="0" baseline="0" noProof="0" dirty="0">
              <a:ln>
                <a:noFill/>
              </a:ln>
              <a:solidFill>
                <a:prstClr val="black"/>
              </a:solidFill>
              <a:effectLst/>
              <a:uLnTx/>
              <a:uFillTx/>
              <a:latin typeface="Calibri"/>
              <a:ea typeface="+mn-ea"/>
              <a:cs typeface="+mn-cs"/>
            </a:endParaRPr>
          </a:p>
          <a:p>
            <a:pPr marL="0" marR="0" lvl="0" indent="0" algn="ctr" defTabSz="457200" rtl="0" eaLnBrk="1" fontAlgn="auto" latinLnBrk="0" hangingPunct="1">
              <a:lnSpc>
                <a:spcPct val="100000"/>
              </a:lnSpc>
              <a:spcBef>
                <a:spcPct val="20000"/>
              </a:spcBef>
              <a:spcAft>
                <a:spcPts val="0"/>
              </a:spcAft>
              <a:buClrTx/>
              <a:buSzTx/>
              <a:buFont typeface="Arial"/>
              <a:buNone/>
              <a:tabLst/>
              <a:defRPr/>
            </a:pPr>
            <a:r>
              <a:rPr kumimoji="0" lang="en-US" sz="3000" b="1" i="0" u="none" strike="noStrike" kern="1200" cap="none" spc="0" normalizeH="0" baseline="0" noProof="0" dirty="0">
                <a:ln>
                  <a:noFill/>
                </a:ln>
                <a:solidFill>
                  <a:prstClr val="black"/>
                </a:solidFill>
                <a:effectLst/>
                <a:uLnTx/>
                <a:uFillTx/>
                <a:latin typeface="Calibri"/>
                <a:ea typeface="+mn-ea"/>
                <a:cs typeface="+mn-cs"/>
              </a:rPr>
              <a:t>IND Safety Reporting:  </a:t>
            </a:r>
          </a:p>
          <a:p>
            <a:pPr marL="0" marR="0" lvl="0" indent="0" algn="ctr" defTabSz="457200" rtl="0" eaLnBrk="1" fontAlgn="auto" latinLnBrk="0" hangingPunct="1">
              <a:lnSpc>
                <a:spcPct val="100000"/>
              </a:lnSpc>
              <a:spcBef>
                <a:spcPct val="20000"/>
              </a:spcBef>
              <a:spcAft>
                <a:spcPts val="0"/>
              </a:spcAft>
              <a:buClrTx/>
              <a:buSzTx/>
              <a:buFont typeface="Arial"/>
              <a:buNone/>
              <a:tabLst/>
              <a:defRPr/>
            </a:pPr>
            <a:r>
              <a:rPr kumimoji="0" lang="en-US" sz="3000" b="1" i="0" u="none" strike="noStrike" kern="1200" cap="none" spc="0" normalizeH="0" baseline="0" noProof="0" dirty="0">
                <a:ln>
                  <a:noFill/>
                </a:ln>
                <a:solidFill>
                  <a:prstClr val="black"/>
                </a:solidFill>
                <a:effectLst/>
                <a:uLnTx/>
                <a:uFillTx/>
                <a:latin typeface="Calibri"/>
                <a:ea typeface="+mn-ea"/>
                <a:cs typeface="+mn-cs"/>
              </a:rPr>
              <a:t>A Systematic Approach to Safety</a:t>
            </a:r>
          </a:p>
        </p:txBody>
      </p:sp>
      <p:sp>
        <p:nvSpPr>
          <p:cNvPr id="6" name="Subtitle 5">
            <a:extLst>
              <a:ext uri="{FF2B5EF4-FFF2-40B4-BE49-F238E27FC236}">
                <a16:creationId xmlns:a16="http://schemas.microsoft.com/office/drawing/2014/main" id="{53402953-49D6-4B17-9A78-BE05F783F150}"/>
              </a:ext>
            </a:extLst>
          </p:cNvPr>
          <p:cNvSpPr>
            <a:spLocks noGrp="1"/>
          </p:cNvSpPr>
          <p:nvPr>
            <p:ph type="subTitle" idx="1"/>
          </p:nvPr>
        </p:nvSpPr>
        <p:spPr>
          <a:xfrm>
            <a:off x="2895600" y="4688114"/>
            <a:ext cx="6400800" cy="1219200"/>
          </a:xfrm>
        </p:spPr>
        <p:txBody>
          <a:bodyPr>
            <a:normAutofit fontScale="55000" lnSpcReduction="20000"/>
          </a:bodyPr>
          <a:lstStyle/>
          <a:p>
            <a:r>
              <a:rPr lang="en-US" dirty="0"/>
              <a:t>Jacqueline Corrigan-Curay, JD, MD</a:t>
            </a:r>
          </a:p>
          <a:p>
            <a:r>
              <a:rPr lang="en-US" dirty="0"/>
              <a:t>Director, Office of Medical Policy</a:t>
            </a:r>
          </a:p>
          <a:p>
            <a:r>
              <a:rPr lang="en-US" dirty="0"/>
              <a:t>CDER/FDA</a:t>
            </a:r>
          </a:p>
          <a:p>
            <a:r>
              <a:rPr lang="en-US" dirty="0"/>
              <a:t>June 9, 2021</a:t>
            </a:r>
          </a:p>
          <a:p>
            <a:endParaRPr lang="en-US" dirty="0"/>
          </a:p>
        </p:txBody>
      </p:sp>
    </p:spTree>
    <p:extLst>
      <p:ext uri="{BB962C8B-B14F-4D97-AF65-F5344CB8AC3E}">
        <p14:creationId xmlns:p14="http://schemas.microsoft.com/office/powerpoint/2010/main" val="23738292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040277" y="1914793"/>
            <a:ext cx="8111448" cy="3535007"/>
          </a:xfrm>
        </p:spPr>
        <p:txBody>
          <a:bodyPr anchor="ctr"/>
          <a:lstStyle/>
          <a:p>
            <a:pPr>
              <a:spcBef>
                <a:spcPts val="2250"/>
              </a:spcBef>
            </a:pPr>
            <a:r>
              <a:rPr lang="en-US" sz="2100" dirty="0"/>
              <a:t>This talk reflects the views of the author and should not be construed to represent FDA’s views or policies.</a:t>
            </a:r>
          </a:p>
          <a:p>
            <a:pPr>
              <a:spcBef>
                <a:spcPts val="2250"/>
              </a:spcBef>
            </a:pPr>
            <a:r>
              <a:rPr lang="en-US" sz="2100" dirty="0"/>
              <a:t>The speaker has no relevant financial conflicts.</a:t>
            </a:r>
          </a:p>
        </p:txBody>
      </p:sp>
      <p:sp>
        <p:nvSpPr>
          <p:cNvPr id="2" name="Title 1"/>
          <p:cNvSpPr>
            <a:spLocks noGrp="1"/>
          </p:cNvSpPr>
          <p:nvPr>
            <p:ph type="title"/>
          </p:nvPr>
        </p:nvSpPr>
        <p:spPr/>
        <p:txBody>
          <a:bodyPr/>
          <a:lstStyle/>
          <a:p>
            <a:r>
              <a:rPr lang="en-US" dirty="0"/>
              <a:t>Disclaimer</a:t>
            </a:r>
          </a:p>
        </p:txBody>
      </p:sp>
    </p:spTree>
    <p:extLst>
      <p:ext uri="{BB962C8B-B14F-4D97-AF65-F5344CB8AC3E}">
        <p14:creationId xmlns:p14="http://schemas.microsoft.com/office/powerpoint/2010/main" val="656211082"/>
      </p:ext>
    </p:extLst>
  </p:cSld>
  <p:clrMapOvr>
    <a:masterClrMapping/>
  </p:clrMapOvr>
  <mc:AlternateContent xmlns:mc="http://schemas.openxmlformats.org/markup-compatibility/2006" xmlns:p14="http://schemas.microsoft.com/office/powerpoint/2010/main">
    <mc:Choice Requires="p14">
      <p:transition spd="slow" p14:dur="2000" advTm="1841"/>
    </mc:Choice>
    <mc:Fallback xmlns="">
      <p:transition spd="slow" advTm="1841"/>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6C643F1-9624-4787-B5A2-37FFB0139298}"/>
              </a:ext>
            </a:extLst>
          </p:cNvPr>
          <p:cNvSpPr>
            <a:spLocks noGrp="1"/>
          </p:cNvSpPr>
          <p:nvPr>
            <p:ph idx="1"/>
          </p:nvPr>
        </p:nvSpPr>
        <p:spPr>
          <a:xfrm>
            <a:off x="414731" y="1897552"/>
            <a:ext cx="11362541" cy="4580160"/>
          </a:xfrm>
        </p:spPr>
        <p:txBody>
          <a:bodyPr/>
          <a:lstStyle/>
          <a:p>
            <a:r>
              <a:rPr lang="en-US" sz="2800" b="0" dirty="0"/>
              <a:t>Brief Overview of 2010 IND Safety Rule and follow-on guidance </a:t>
            </a:r>
          </a:p>
          <a:p>
            <a:endParaRPr lang="en-US" sz="2800" b="0" dirty="0"/>
          </a:p>
          <a:p>
            <a:r>
              <a:rPr lang="en-US" sz="2800" b="0" dirty="0"/>
              <a:t>Opportunities and challenges for aggregate safety analyses </a:t>
            </a:r>
          </a:p>
        </p:txBody>
      </p:sp>
      <p:sp>
        <p:nvSpPr>
          <p:cNvPr id="3" name="Title 2">
            <a:extLst>
              <a:ext uri="{FF2B5EF4-FFF2-40B4-BE49-F238E27FC236}">
                <a16:creationId xmlns:a16="http://schemas.microsoft.com/office/drawing/2014/main" id="{2763DD5C-A129-410E-8927-542F64CE2D8C}"/>
              </a:ext>
            </a:extLst>
          </p:cNvPr>
          <p:cNvSpPr>
            <a:spLocks noGrp="1"/>
          </p:cNvSpPr>
          <p:nvPr>
            <p:ph type="title"/>
          </p:nvPr>
        </p:nvSpPr>
        <p:spPr/>
        <p:txBody>
          <a:bodyPr/>
          <a:lstStyle/>
          <a:p>
            <a:r>
              <a:rPr lang="en-US" dirty="0"/>
              <a:t>Outline</a:t>
            </a:r>
          </a:p>
        </p:txBody>
      </p:sp>
    </p:spTree>
    <p:extLst>
      <p:ext uri="{BB962C8B-B14F-4D97-AF65-F5344CB8AC3E}">
        <p14:creationId xmlns:p14="http://schemas.microsoft.com/office/powerpoint/2010/main" val="32862091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70725-05C4-4F9E-8676-CA771B5E401C}"/>
              </a:ext>
            </a:extLst>
          </p:cNvPr>
          <p:cNvSpPr>
            <a:spLocks noGrp="1"/>
          </p:cNvSpPr>
          <p:nvPr>
            <p:ph type="title"/>
          </p:nvPr>
        </p:nvSpPr>
        <p:spPr>
          <a:xfrm>
            <a:off x="1708001" y="216424"/>
            <a:ext cx="8509103" cy="926020"/>
          </a:xfrm>
        </p:spPr>
        <p:txBody>
          <a:bodyPr>
            <a:noAutofit/>
          </a:bodyPr>
          <a:lstStyle/>
          <a:p>
            <a:r>
              <a:rPr lang="en-US" dirty="0"/>
              <a:t>Timeline of IND Safety Reporting </a:t>
            </a:r>
            <a:br>
              <a:rPr lang="en-US" dirty="0"/>
            </a:br>
            <a:r>
              <a:rPr lang="en-US" dirty="0"/>
              <a:t>Policy Development</a:t>
            </a:r>
            <a:endParaRPr lang="en-US" b="1" dirty="0">
              <a:solidFill>
                <a:schemeClr val="accent1"/>
              </a:solidFill>
            </a:endParaRPr>
          </a:p>
        </p:txBody>
      </p:sp>
      <p:graphicFrame>
        <p:nvGraphicFramePr>
          <p:cNvPr id="4" name="Content Placeholder 3">
            <a:extLst>
              <a:ext uri="{FF2B5EF4-FFF2-40B4-BE49-F238E27FC236}">
                <a16:creationId xmlns:a16="http://schemas.microsoft.com/office/drawing/2014/main" id="{61210FDC-CB56-4561-AE85-FBE9946AD47B}"/>
              </a:ext>
            </a:extLst>
          </p:cNvPr>
          <p:cNvGraphicFramePr>
            <a:graphicFrameLocks noGrp="1"/>
          </p:cNvGraphicFramePr>
          <p:nvPr>
            <p:ph idx="1"/>
          </p:nvPr>
        </p:nvGraphicFramePr>
        <p:xfrm>
          <a:off x="1610062" y="1387737"/>
          <a:ext cx="8864301" cy="328108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5" name="Diagram 4">
            <a:extLst>
              <a:ext uri="{FF2B5EF4-FFF2-40B4-BE49-F238E27FC236}">
                <a16:creationId xmlns:a16="http://schemas.microsoft.com/office/drawing/2014/main" id="{555A6A33-5E1F-4978-A86A-2A7EDA2E7535}"/>
              </a:ext>
            </a:extLst>
          </p:cNvPr>
          <p:cNvGraphicFramePr/>
          <p:nvPr/>
        </p:nvGraphicFramePr>
        <p:xfrm>
          <a:off x="1610062" y="3238052"/>
          <a:ext cx="8971877" cy="3985073"/>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35528243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05195" y="5877475"/>
            <a:ext cx="1634285" cy="990600"/>
          </a:xfrm>
          <a:prstGeom prst="rect">
            <a:avLst/>
          </a:prstGeom>
        </p:spPr>
      </p:pic>
      <p:sp>
        <p:nvSpPr>
          <p:cNvPr id="12" name="Text Placeholder 11">
            <a:extLst>
              <a:ext uri="{FF2B5EF4-FFF2-40B4-BE49-F238E27FC236}">
                <a16:creationId xmlns:a16="http://schemas.microsoft.com/office/drawing/2014/main" id="{8C788422-BB63-4ED9-9990-C7B8A56A3474}"/>
              </a:ext>
            </a:extLst>
          </p:cNvPr>
          <p:cNvSpPr>
            <a:spLocks noGrp="1"/>
          </p:cNvSpPr>
          <p:nvPr>
            <p:ph type="body" idx="1"/>
          </p:nvPr>
        </p:nvSpPr>
        <p:spPr>
          <a:xfrm>
            <a:off x="609600" y="1295991"/>
            <a:ext cx="4040188" cy="550061"/>
          </a:xfrm>
          <a:solidFill>
            <a:schemeClr val="accent1">
              <a:lumMod val="20000"/>
              <a:lumOff val="80000"/>
            </a:schemeClr>
          </a:solidFill>
        </p:spPr>
        <p:txBody>
          <a:bodyPr anchor="ctr"/>
          <a:lstStyle/>
          <a:p>
            <a:r>
              <a:rPr lang="en-US" dirty="0">
                <a:latin typeface="+mj-lt"/>
              </a:rPr>
              <a:t>Individual Events</a:t>
            </a:r>
          </a:p>
        </p:txBody>
      </p:sp>
      <p:sp>
        <p:nvSpPr>
          <p:cNvPr id="3" name="Content Placeholder 2"/>
          <p:cNvSpPr>
            <a:spLocks noGrp="1"/>
          </p:cNvSpPr>
          <p:nvPr>
            <p:ph sz="half" idx="2"/>
          </p:nvPr>
        </p:nvSpPr>
        <p:spPr/>
        <p:txBody>
          <a:bodyPr>
            <a:normAutofit/>
          </a:bodyPr>
          <a:lstStyle/>
          <a:p>
            <a:pPr marL="0" lvl="2" indent="0">
              <a:buNone/>
            </a:pPr>
            <a:r>
              <a:rPr lang="en-US" sz="2000" b="1" dirty="0"/>
              <a:t>Events that are:  	</a:t>
            </a:r>
          </a:p>
          <a:p>
            <a:r>
              <a:rPr lang="en-US" sz="2000" b="1" dirty="0"/>
              <a:t>Uncommon and strongly associated with drug exposure </a:t>
            </a:r>
            <a:r>
              <a:rPr lang="en-US" sz="1400" b="1" dirty="0"/>
              <a:t>(e.g., agranulocytosis Stevens Johnson Syndrome) </a:t>
            </a:r>
            <a:r>
              <a:rPr lang="en-US" sz="1600" dirty="0"/>
              <a:t>(312.32(c)(1)(i)(A))</a:t>
            </a:r>
          </a:p>
          <a:p>
            <a:r>
              <a:rPr lang="en-US" sz="2000" b="1" dirty="0"/>
              <a:t>Not commonly associated with drug exposure but uncommon in population </a:t>
            </a:r>
            <a:r>
              <a:rPr lang="en-US" sz="1400" b="1" dirty="0"/>
              <a:t>(e.g., tendon rupture) </a:t>
            </a:r>
            <a:r>
              <a:rPr lang="en-US" sz="1600" dirty="0"/>
              <a:t>(312.32(c)(1)(</a:t>
            </a:r>
            <a:r>
              <a:rPr lang="en-US" sz="1600" dirty="0" err="1"/>
              <a:t>i</a:t>
            </a:r>
            <a:r>
              <a:rPr lang="en-US" sz="1600" dirty="0"/>
              <a:t>)(B))</a:t>
            </a:r>
          </a:p>
        </p:txBody>
      </p:sp>
      <p:sp>
        <p:nvSpPr>
          <p:cNvPr id="13" name="Text Placeholder 12">
            <a:extLst>
              <a:ext uri="{FF2B5EF4-FFF2-40B4-BE49-F238E27FC236}">
                <a16:creationId xmlns:a16="http://schemas.microsoft.com/office/drawing/2014/main" id="{2B41A373-437C-4F7C-A216-5EF68A0F936A}"/>
              </a:ext>
            </a:extLst>
          </p:cNvPr>
          <p:cNvSpPr>
            <a:spLocks noGrp="1"/>
          </p:cNvSpPr>
          <p:nvPr>
            <p:ph type="body" sz="quarter" idx="3"/>
          </p:nvPr>
        </p:nvSpPr>
        <p:spPr>
          <a:xfrm>
            <a:off x="6169025" y="1295991"/>
            <a:ext cx="4041775" cy="550061"/>
          </a:xfrm>
          <a:solidFill>
            <a:schemeClr val="accent1">
              <a:lumMod val="20000"/>
              <a:lumOff val="80000"/>
            </a:schemeClr>
          </a:solidFill>
        </p:spPr>
        <p:txBody>
          <a:bodyPr anchor="ctr"/>
          <a:lstStyle/>
          <a:p>
            <a:r>
              <a:rPr lang="en-US" dirty="0">
                <a:latin typeface="+mj-lt"/>
              </a:rPr>
              <a:t>Aggregate Analysis</a:t>
            </a:r>
          </a:p>
        </p:txBody>
      </p:sp>
      <p:sp>
        <p:nvSpPr>
          <p:cNvPr id="5" name="Content Placeholder 4"/>
          <p:cNvSpPr>
            <a:spLocks noGrp="1"/>
          </p:cNvSpPr>
          <p:nvPr>
            <p:ph sz="quarter" idx="4"/>
          </p:nvPr>
        </p:nvSpPr>
        <p:spPr/>
        <p:txBody>
          <a:bodyPr>
            <a:normAutofit/>
          </a:bodyPr>
          <a:lstStyle/>
          <a:p>
            <a:pPr marL="0" indent="0">
              <a:buNone/>
            </a:pPr>
            <a:r>
              <a:rPr lang="en-US" sz="2200" b="1" dirty="0"/>
              <a:t>Events/findings that:</a:t>
            </a:r>
          </a:p>
          <a:p>
            <a:pPr>
              <a:spcBef>
                <a:spcPts val="800"/>
              </a:spcBef>
            </a:pPr>
            <a:r>
              <a:rPr lang="en-US" sz="2200" b="1" dirty="0"/>
              <a:t>Occur more frequently in drug treatment group than control </a:t>
            </a:r>
            <a:r>
              <a:rPr lang="en-US" sz="1900" dirty="0"/>
              <a:t>(312.32(c)(1)(</a:t>
            </a:r>
            <a:r>
              <a:rPr lang="en-US" sz="1900" dirty="0" err="1"/>
              <a:t>i</a:t>
            </a:r>
            <a:r>
              <a:rPr lang="en-US" sz="1900" dirty="0"/>
              <a:t>)(C))</a:t>
            </a:r>
          </a:p>
          <a:p>
            <a:pPr>
              <a:spcBef>
                <a:spcPts val="800"/>
              </a:spcBef>
            </a:pPr>
            <a:r>
              <a:rPr lang="en-US" sz="2200" b="1" dirty="0"/>
              <a:t>Occur at a clinically important increased rate above that listed in protocol or IB </a:t>
            </a:r>
            <a:r>
              <a:rPr lang="en-US" sz="1900" dirty="0"/>
              <a:t>(312.32(c)(1)(iv))</a:t>
            </a:r>
          </a:p>
          <a:p>
            <a:pPr>
              <a:spcBef>
                <a:spcPts val="800"/>
              </a:spcBef>
            </a:pPr>
            <a:r>
              <a:rPr lang="en-US" sz="2200" b="1" dirty="0"/>
              <a:t>Are identified in </a:t>
            </a:r>
            <a:r>
              <a:rPr lang="en-US" altLang="en-US" sz="2200" b="1" dirty="0"/>
              <a:t>epidemiological studies, or pooled analysis of multiple studies, that suggest a significant risk </a:t>
            </a:r>
            <a:r>
              <a:rPr lang="en-US" altLang="en-US" sz="1900" dirty="0"/>
              <a:t>(312.32(c)(1)(ii))</a:t>
            </a:r>
            <a:r>
              <a:rPr lang="en-US" dirty="0"/>
              <a:t>	</a:t>
            </a:r>
            <a:endParaRPr lang="en-US" b="1" dirty="0"/>
          </a:p>
        </p:txBody>
      </p:sp>
      <p:sp>
        <p:nvSpPr>
          <p:cNvPr id="8" name="Title 7">
            <a:extLst>
              <a:ext uri="{FF2B5EF4-FFF2-40B4-BE49-F238E27FC236}">
                <a16:creationId xmlns:a16="http://schemas.microsoft.com/office/drawing/2014/main" id="{0E60B29C-8095-4624-B963-3F6A2292E616}"/>
              </a:ext>
            </a:extLst>
          </p:cNvPr>
          <p:cNvSpPr>
            <a:spLocks noGrp="1"/>
          </p:cNvSpPr>
          <p:nvPr>
            <p:ph type="title"/>
          </p:nvPr>
        </p:nvSpPr>
        <p:spPr/>
        <p:txBody>
          <a:bodyPr/>
          <a:lstStyle/>
          <a:p>
            <a:r>
              <a:rPr lang="en-US" dirty="0"/>
              <a:t>Types of IND Safety Reports</a:t>
            </a:r>
          </a:p>
        </p:txBody>
      </p:sp>
      <p:pic>
        <p:nvPicPr>
          <p:cNvPr id="2" name="Picture 1">
            <a:extLst>
              <a:ext uri="{FF2B5EF4-FFF2-40B4-BE49-F238E27FC236}">
                <a16:creationId xmlns:a16="http://schemas.microsoft.com/office/drawing/2014/main" id="{EC5E9F46-1A52-4A0B-A231-6F640B8FA967}"/>
              </a:ext>
            </a:extLst>
          </p:cNvPr>
          <p:cNvPicPr>
            <a:picLocks noChangeAspect="1"/>
          </p:cNvPicPr>
          <p:nvPr/>
        </p:nvPicPr>
        <p:blipFill>
          <a:blip r:embed="rId4"/>
          <a:stretch>
            <a:fillRect/>
          </a:stretch>
        </p:blipFill>
        <p:spPr>
          <a:xfrm>
            <a:off x="2396814" y="5158995"/>
            <a:ext cx="1653633" cy="1295991"/>
          </a:xfrm>
          <a:prstGeom prst="rect">
            <a:avLst/>
          </a:prstGeom>
        </p:spPr>
      </p:pic>
    </p:spTree>
    <p:extLst>
      <p:ext uri="{BB962C8B-B14F-4D97-AF65-F5344CB8AC3E}">
        <p14:creationId xmlns:p14="http://schemas.microsoft.com/office/powerpoint/2010/main" val="36280449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AFD8512C-9207-4C9C-8497-ACFD75B3CF7B}"/>
              </a:ext>
            </a:extLst>
          </p:cNvPr>
          <p:cNvPicPr>
            <a:picLocks noGrp="1" noChangeAspect="1"/>
          </p:cNvPicPr>
          <p:nvPr>
            <p:ph idx="1"/>
          </p:nvPr>
        </p:nvPicPr>
        <p:blipFill>
          <a:blip r:embed="rId3"/>
          <a:stretch>
            <a:fillRect/>
          </a:stretch>
        </p:blipFill>
        <p:spPr>
          <a:xfrm>
            <a:off x="1847850" y="983587"/>
            <a:ext cx="8509000" cy="2069409"/>
          </a:xfrm>
          <a:prstGeom prst="rect">
            <a:avLst/>
          </a:prstGeom>
        </p:spPr>
      </p:pic>
      <p:sp>
        <p:nvSpPr>
          <p:cNvPr id="10" name="Title 1">
            <a:extLst>
              <a:ext uri="{FF2B5EF4-FFF2-40B4-BE49-F238E27FC236}">
                <a16:creationId xmlns:a16="http://schemas.microsoft.com/office/drawing/2014/main" id="{4934AC0A-EBE7-413B-87BC-1536A36CCED0}"/>
              </a:ext>
            </a:extLst>
          </p:cNvPr>
          <p:cNvSpPr>
            <a:spLocks noGrp="1"/>
          </p:cNvSpPr>
          <p:nvPr>
            <p:ph type="title"/>
          </p:nvPr>
        </p:nvSpPr>
        <p:spPr>
          <a:xfrm>
            <a:off x="299980" y="242500"/>
            <a:ext cx="11504717" cy="743080"/>
          </a:xfrm>
        </p:spPr>
        <p:txBody>
          <a:bodyPr>
            <a:noAutofit/>
          </a:bodyPr>
          <a:lstStyle/>
          <a:p>
            <a:r>
              <a:rPr lang="en-US" sz="2800" dirty="0"/>
              <a:t>A Major Goal of the New Regulation was to Address Overreporting</a:t>
            </a:r>
          </a:p>
        </p:txBody>
      </p:sp>
      <p:pic>
        <p:nvPicPr>
          <p:cNvPr id="11" name="Picture 10">
            <a:extLst>
              <a:ext uri="{FF2B5EF4-FFF2-40B4-BE49-F238E27FC236}">
                <a16:creationId xmlns:a16="http://schemas.microsoft.com/office/drawing/2014/main" id="{932815F3-64F9-47FB-A2A2-A353E30450B6}"/>
              </a:ext>
            </a:extLst>
          </p:cNvPr>
          <p:cNvPicPr>
            <a:picLocks noChangeAspect="1"/>
          </p:cNvPicPr>
          <p:nvPr/>
        </p:nvPicPr>
        <p:blipFill>
          <a:blip r:embed="rId4"/>
          <a:stretch>
            <a:fillRect/>
          </a:stretch>
        </p:blipFill>
        <p:spPr>
          <a:xfrm>
            <a:off x="4577873" y="1559170"/>
            <a:ext cx="3767127" cy="185737"/>
          </a:xfrm>
          <a:prstGeom prst="rect">
            <a:avLst/>
          </a:prstGeom>
        </p:spPr>
      </p:pic>
      <p:sp>
        <p:nvSpPr>
          <p:cNvPr id="14" name="TextBox 13">
            <a:extLst>
              <a:ext uri="{FF2B5EF4-FFF2-40B4-BE49-F238E27FC236}">
                <a16:creationId xmlns:a16="http://schemas.microsoft.com/office/drawing/2014/main" id="{3324BBDA-46BC-443A-9A09-EBC9E98B9BBB}"/>
              </a:ext>
            </a:extLst>
          </p:cNvPr>
          <p:cNvSpPr txBox="1"/>
          <p:nvPr/>
        </p:nvSpPr>
        <p:spPr>
          <a:xfrm>
            <a:off x="1537902" y="3226190"/>
            <a:ext cx="9116196" cy="386259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60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ea typeface="+mn-ea"/>
                <a:cs typeface="+mn-cs"/>
              </a:rPr>
              <a:t>In  a published published study by Jarow, et al of 160 expedited cancer IND Safety reports between 2006 and:</a:t>
            </a:r>
          </a:p>
          <a:p>
            <a:pPr marL="285750" marR="0" lvl="0" indent="-285750" algn="l" defTabSz="4572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ea typeface="+mn-ea"/>
                <a:cs typeface="+mn-cs"/>
              </a:rPr>
              <a:t>54% were expedited reports of </a:t>
            </a:r>
            <a:r>
              <a:rPr kumimoji="0" lang="en-US" sz="2000" b="0" i="0" u="sng" strike="noStrike" kern="1200" cap="none" spc="0" normalizeH="0" baseline="0" noProof="0" dirty="0">
                <a:ln>
                  <a:noFill/>
                </a:ln>
                <a:solidFill>
                  <a:prstClr val="black"/>
                </a:solidFill>
                <a:effectLst/>
                <a:uLnTx/>
                <a:uFillTx/>
                <a:ea typeface="+mn-ea"/>
                <a:cs typeface="+mn-cs"/>
              </a:rPr>
              <a:t>expected</a:t>
            </a:r>
            <a:r>
              <a:rPr kumimoji="0" lang="en-US" sz="2000" b="0" i="0" u="none" strike="noStrike" kern="1200" cap="none" spc="0" normalizeH="0" baseline="0" noProof="0" dirty="0">
                <a:ln>
                  <a:noFill/>
                </a:ln>
                <a:solidFill>
                  <a:prstClr val="black"/>
                </a:solidFill>
                <a:effectLst/>
                <a:uLnTx/>
                <a:uFillTx/>
                <a:ea typeface="+mn-ea"/>
                <a:cs typeface="+mn-cs"/>
              </a:rPr>
              <a:t> adverse events listed in product labeling or the Investigator Brochure </a:t>
            </a:r>
          </a:p>
          <a:p>
            <a:pPr marL="285750" marR="0" lvl="0" indent="-285750" algn="l" defTabSz="4572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ea typeface="+mn-ea"/>
                <a:cs typeface="+mn-cs"/>
              </a:rPr>
              <a:t>The sponsor did not conclude that the reported adverse event was suspected in 50% of cases</a:t>
            </a:r>
          </a:p>
          <a:p>
            <a:pPr marL="285750" marR="0" lvl="0" indent="-285750" algn="l" defTabSz="4572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ea typeface="+mn-ea"/>
                <a:cs typeface="+mn-cs"/>
              </a:rPr>
              <a:t>Of 38 reports that were serious, unexpected, suspected, 42% were anticipated adverse events in the population</a:t>
            </a:r>
          </a:p>
          <a:p>
            <a:pPr marL="285750" marR="0" lvl="0" indent="-285750" algn="l" defTabSz="4572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007CBA"/>
                </a:solidFill>
                <a:effectLst/>
                <a:uLnTx/>
                <a:uFillTx/>
                <a:ea typeface="+mn-ea"/>
                <a:cs typeface="+mn-cs"/>
              </a:rPr>
              <a:t>Therefore of 160 reports, 22 (14%) were informative – serious, unexpected suspected adverse events</a:t>
            </a:r>
          </a:p>
          <a:p>
            <a:pPr marL="0" marR="0" lvl="0" indent="0" algn="l" defTabSz="457200" rtl="0" eaLnBrk="1" fontAlgn="auto" latinLnBrk="0" hangingPunct="1">
              <a:lnSpc>
                <a:spcPct val="100000"/>
              </a:lnSpc>
              <a:spcBef>
                <a:spcPts val="60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ea typeface="+mn-ea"/>
                <a:cs typeface="+mn-cs"/>
              </a:rPr>
              <a:t> </a:t>
            </a:r>
          </a:p>
        </p:txBody>
      </p:sp>
    </p:spTree>
    <p:extLst>
      <p:ext uri="{BB962C8B-B14F-4D97-AF65-F5344CB8AC3E}">
        <p14:creationId xmlns:p14="http://schemas.microsoft.com/office/powerpoint/2010/main" val="31622013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8003E9-CCE8-44DC-8287-2AA905A58B61}"/>
              </a:ext>
            </a:extLst>
          </p:cNvPr>
          <p:cNvSpPr>
            <a:spLocks noGrp="1"/>
          </p:cNvSpPr>
          <p:nvPr>
            <p:ph type="title"/>
          </p:nvPr>
        </p:nvSpPr>
        <p:spPr/>
        <p:txBody>
          <a:bodyPr>
            <a:noAutofit/>
          </a:bodyPr>
          <a:lstStyle/>
          <a:p>
            <a:r>
              <a:rPr lang="en-US" dirty="0"/>
              <a:t>IND Safety Guidance Development 2015 :  Addressing Aggregate Analyses</a:t>
            </a:r>
          </a:p>
        </p:txBody>
      </p:sp>
      <p:sp>
        <p:nvSpPr>
          <p:cNvPr id="3" name="Content Placeholder 2">
            <a:extLst>
              <a:ext uri="{FF2B5EF4-FFF2-40B4-BE49-F238E27FC236}">
                <a16:creationId xmlns:a16="http://schemas.microsoft.com/office/drawing/2014/main" id="{73C4F08F-E5C5-4DF1-AAFC-3EA2BCE32BE8}"/>
              </a:ext>
            </a:extLst>
          </p:cNvPr>
          <p:cNvSpPr>
            <a:spLocks noGrp="1"/>
          </p:cNvSpPr>
          <p:nvPr>
            <p:ph idx="1"/>
          </p:nvPr>
        </p:nvSpPr>
        <p:spPr>
          <a:xfrm>
            <a:off x="635727" y="1390650"/>
            <a:ext cx="11146970" cy="5467350"/>
          </a:xfrm>
        </p:spPr>
        <p:txBody>
          <a:bodyPr>
            <a:normAutofit lnSpcReduction="10000"/>
          </a:bodyPr>
          <a:lstStyle/>
          <a:p>
            <a:r>
              <a:rPr lang="en-US" sz="2300" dirty="0"/>
              <a:t>Obvious drug-related events are uncommon and easier to identify but identifying suspected adverse reactions based on aggregate data is much more challenging</a:t>
            </a:r>
          </a:p>
          <a:p>
            <a:r>
              <a:rPr lang="en-US" sz="2300" dirty="0">
                <a:solidFill>
                  <a:srgbClr val="0070C0"/>
                </a:solidFill>
              </a:rPr>
              <a:t>2015 draft guidance </a:t>
            </a:r>
            <a:r>
              <a:rPr lang="en-US" sz="2300" i="1" dirty="0"/>
              <a:t>Safety Assessment for IND Safety Reporting</a:t>
            </a:r>
            <a:r>
              <a:rPr lang="en-US" sz="2300" dirty="0"/>
              <a:t> was developed to facilitate evaluation of events requiring aggregate analyses</a:t>
            </a:r>
          </a:p>
          <a:p>
            <a:r>
              <a:rPr lang="en-US" sz="2300" dirty="0"/>
              <a:t>The </a:t>
            </a:r>
            <a:r>
              <a:rPr lang="en-US" sz="2300" dirty="0">
                <a:solidFill>
                  <a:srgbClr val="007CBA"/>
                </a:solidFill>
              </a:rPr>
              <a:t>2015 draft guidance </a:t>
            </a:r>
            <a:r>
              <a:rPr lang="en-US" sz="2300" dirty="0"/>
              <a:t>provides recommendations on: </a:t>
            </a:r>
          </a:p>
          <a:p>
            <a:pPr lvl="1">
              <a:spcBef>
                <a:spcPts val="600"/>
              </a:spcBef>
            </a:pPr>
            <a:r>
              <a:rPr lang="en-US" sz="2300" dirty="0"/>
              <a:t>Planned unblinding of safety data to assess for aggregate safety signals</a:t>
            </a:r>
          </a:p>
          <a:p>
            <a:pPr lvl="1">
              <a:spcBef>
                <a:spcPts val="600"/>
              </a:spcBef>
            </a:pPr>
            <a:r>
              <a:rPr lang="en-US" sz="2300" dirty="0"/>
              <a:t>Encouraged creation of a safety assessment committee (SAC), defined potential composition and role to analyze the aggregate data</a:t>
            </a:r>
          </a:p>
          <a:p>
            <a:pPr lvl="1">
              <a:spcBef>
                <a:spcPts val="600"/>
              </a:spcBef>
            </a:pPr>
            <a:r>
              <a:rPr lang="en-US" sz="2300" dirty="0"/>
              <a:t>Aggregate analyses for comparison of adverse event (AE) rates across treatment groups</a:t>
            </a:r>
          </a:p>
          <a:p>
            <a:pPr lvl="2">
              <a:spcBef>
                <a:spcPts val="600"/>
              </a:spcBef>
            </a:pPr>
            <a:r>
              <a:rPr lang="en-US" sz="2300" dirty="0"/>
              <a:t>Pooling data across studies </a:t>
            </a:r>
          </a:p>
          <a:p>
            <a:pPr lvl="2">
              <a:spcBef>
                <a:spcPts val="600"/>
              </a:spcBef>
            </a:pPr>
            <a:r>
              <a:rPr lang="en-US" sz="2300" dirty="0"/>
              <a:t>Assessing whether criteria met for IND safety reporting</a:t>
            </a:r>
          </a:p>
          <a:p>
            <a:pPr lvl="1">
              <a:spcBef>
                <a:spcPts val="600"/>
              </a:spcBef>
            </a:pPr>
            <a:r>
              <a:rPr lang="en-US" sz="2300" dirty="0"/>
              <a:t>Development of a safety surveillance plan and recommendation to submit to the IND </a:t>
            </a:r>
          </a:p>
          <a:p>
            <a:pPr lvl="1"/>
            <a:endParaRPr lang="en-US" sz="2300" b="1" dirty="0"/>
          </a:p>
          <a:p>
            <a:pPr lvl="1"/>
            <a:endParaRPr lang="en-US" sz="2300" b="1" dirty="0"/>
          </a:p>
          <a:p>
            <a:pPr lvl="1"/>
            <a:endParaRPr lang="en-US" sz="2300" b="1" dirty="0"/>
          </a:p>
          <a:p>
            <a:pPr lvl="1"/>
            <a:endParaRPr lang="en-US" sz="2300" b="1" dirty="0"/>
          </a:p>
          <a:p>
            <a:endParaRPr lang="en-US" sz="2300" dirty="0"/>
          </a:p>
        </p:txBody>
      </p:sp>
    </p:spTree>
    <p:extLst>
      <p:ext uri="{BB962C8B-B14F-4D97-AF65-F5344CB8AC3E}">
        <p14:creationId xmlns:p14="http://schemas.microsoft.com/office/powerpoint/2010/main" val="22740247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Content Slide Master">
  <a:themeElements>
    <a:clrScheme name="Custom 1">
      <a:dk1>
        <a:srgbClr val="000000"/>
      </a:dk1>
      <a:lt1>
        <a:srgbClr val="FFFFFF"/>
      </a:lt1>
      <a:dk2>
        <a:srgbClr val="EEECE1"/>
      </a:dk2>
      <a:lt2>
        <a:srgbClr val="1F497D"/>
      </a:lt2>
      <a:accent1>
        <a:srgbClr val="026CB6"/>
      </a:accent1>
      <a:accent2>
        <a:srgbClr val="13B5EA"/>
      </a:accent2>
      <a:accent3>
        <a:srgbClr val="C1D82F"/>
      </a:accent3>
      <a:accent4>
        <a:srgbClr val="8AD4DF"/>
      </a:accent4>
      <a:accent5>
        <a:srgbClr val="39B54A"/>
      </a:accent5>
      <a:accent6>
        <a:srgbClr val="FF7D00"/>
      </a:accent6>
      <a:hlink>
        <a:srgbClr val="0563C1"/>
      </a:hlink>
      <a:folHlink>
        <a:srgbClr val="954F72"/>
      </a:folHlink>
    </a:clrScheme>
    <a:fontScheme name="WCG Roboto">
      <a:majorFont>
        <a:latin typeface="Roboto"/>
        <a:ea typeface=""/>
        <a:cs typeface=""/>
      </a:majorFont>
      <a:minorFont>
        <a:latin typeface="Robot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lIns="180000" tIns="180000" rIns="180000" bIns="180000" rtlCol="0" anchor="ctr" anchorCtr="0"/>
      <a:lstStyle>
        <a:defPPr algn="l">
          <a:defRPr dirty="0" smtClean="0"/>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accent1"/>
          </a:solidFill>
          <a:prstDash val="solid"/>
        </a:ln>
      </a:spPr>
      <a:bodyPr/>
      <a:lstStyle/>
      <a:style>
        <a:lnRef idx="1">
          <a:schemeClr val="accent1"/>
        </a:lnRef>
        <a:fillRef idx="0">
          <a:schemeClr val="accent1"/>
        </a:fillRef>
        <a:effectRef idx="0">
          <a:schemeClr val="accent1"/>
        </a:effectRef>
        <a:fontRef idx="minor">
          <a:schemeClr val="tx1"/>
        </a:fontRef>
      </a:style>
    </a:lnDef>
    <a:txDef>
      <a:spPr>
        <a:solidFill>
          <a:schemeClr val="bg1"/>
        </a:solidFill>
        <a:ln>
          <a:noFill/>
        </a:ln>
        <a:effectLst>
          <a:outerShdw blurRad="304800" dist="38100" dir="5400000" algn="t" rotWithShape="0">
            <a:prstClr val="black">
              <a:alpha val="13000"/>
            </a:prstClr>
          </a:outerShdw>
        </a:effectLst>
      </a:spPr>
      <a:bodyPr wrap="square" lIns="180000" tIns="180000" rIns="180000" bIns="180000" rtlCol="0" anchor="ctr" anchorCtr="0">
        <a:noAutofit/>
      </a:bodyPr>
      <a:lstStyle>
        <a:defPPr algn="l">
          <a:defRPr sz="1600" spc="112" dirty="0">
            <a:solidFill>
              <a:srgbClr val="4D4D4D"/>
            </a:solidFill>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3_FDA_PP_Final">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1_Content Slide Master">
  <a:themeElements>
    <a:clrScheme name="Custom 1">
      <a:dk1>
        <a:srgbClr val="000000"/>
      </a:dk1>
      <a:lt1>
        <a:srgbClr val="FFFFFF"/>
      </a:lt1>
      <a:dk2>
        <a:srgbClr val="EEECE1"/>
      </a:dk2>
      <a:lt2>
        <a:srgbClr val="1F497D"/>
      </a:lt2>
      <a:accent1>
        <a:srgbClr val="026CB6"/>
      </a:accent1>
      <a:accent2>
        <a:srgbClr val="13B5EA"/>
      </a:accent2>
      <a:accent3>
        <a:srgbClr val="C1D82F"/>
      </a:accent3>
      <a:accent4>
        <a:srgbClr val="8AD4DF"/>
      </a:accent4>
      <a:accent5>
        <a:srgbClr val="39B54A"/>
      </a:accent5>
      <a:accent6>
        <a:srgbClr val="FF7D00"/>
      </a:accent6>
      <a:hlink>
        <a:srgbClr val="0563C1"/>
      </a:hlink>
      <a:folHlink>
        <a:srgbClr val="954F72"/>
      </a:folHlink>
    </a:clrScheme>
    <a:fontScheme name="WCG Roboto">
      <a:majorFont>
        <a:latin typeface="Roboto"/>
        <a:ea typeface=""/>
        <a:cs typeface=""/>
      </a:majorFont>
      <a:minorFont>
        <a:latin typeface="Robot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lIns="180000" tIns="180000" rIns="180000" bIns="180000" rtlCol="0" anchor="ctr" anchorCtr="0"/>
      <a:lstStyle>
        <a:defPPr algn="l">
          <a:defRPr dirty="0" smtClean="0"/>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accent1"/>
          </a:solidFill>
          <a:prstDash val="solid"/>
        </a:ln>
      </a:spPr>
      <a:bodyPr/>
      <a:lstStyle/>
      <a:style>
        <a:lnRef idx="1">
          <a:schemeClr val="accent1"/>
        </a:lnRef>
        <a:fillRef idx="0">
          <a:schemeClr val="accent1"/>
        </a:fillRef>
        <a:effectRef idx="0">
          <a:schemeClr val="accent1"/>
        </a:effectRef>
        <a:fontRef idx="minor">
          <a:schemeClr val="tx1"/>
        </a:fontRef>
      </a:style>
    </a:lnDef>
    <a:txDef>
      <a:spPr>
        <a:solidFill>
          <a:schemeClr val="bg1"/>
        </a:solidFill>
        <a:ln>
          <a:noFill/>
        </a:ln>
        <a:effectLst>
          <a:outerShdw blurRad="304800" dist="38100" dir="5400000" algn="t" rotWithShape="0">
            <a:prstClr val="black">
              <a:alpha val="13000"/>
            </a:prstClr>
          </a:outerShdw>
        </a:effectLst>
      </a:spPr>
      <a:bodyPr wrap="square" lIns="180000" tIns="180000" rIns="180000" bIns="180000" rtlCol="0" anchor="ctr" anchorCtr="0">
        <a:noAutofit/>
      </a:bodyPr>
      <a:lstStyle>
        <a:defPPr algn="l">
          <a:defRPr sz="1600" spc="112" dirty="0">
            <a:solidFill>
              <a:srgbClr val="4D4D4D"/>
            </a:solidFill>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3247352AD72AF4BA05A232E714EA0AB" ma:contentTypeVersion="8" ma:contentTypeDescription="Create a new document." ma:contentTypeScope="" ma:versionID="ec8861bfed7d0353169358f55a2348a8">
  <xsd:schema xmlns:xsd="http://www.w3.org/2001/XMLSchema" xmlns:xs="http://www.w3.org/2001/XMLSchema" xmlns:p="http://schemas.microsoft.com/office/2006/metadata/properties" xmlns:ns3="0f81988b-aff4-4607-9e2c-69ff08a6c209" targetNamespace="http://schemas.microsoft.com/office/2006/metadata/properties" ma:root="true" ma:fieldsID="7949c45566b9485a10d964e848919d1b" ns3:_="">
    <xsd:import namespace="0f81988b-aff4-4607-9e2c-69ff08a6c209"/>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3:MediaServiceAutoTags" minOccurs="0"/>
                <xsd:element ref="ns3:MediaServiceOCR" minOccurs="0"/>
                <xsd:element ref="ns3:MediaServiceGenerationTime" minOccurs="0"/>
                <xsd:element ref="ns3: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f81988b-aff4-4607-9e2c-69ff08a6c20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544827A-6902-4CAE-B4BF-A16B99F2AAB0}">
  <ds:schemaRefs>
    <ds:schemaRef ds:uri="0f81988b-aff4-4607-9e2c-69ff08a6c209"/>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www.w3.org/XML/1998/namespace"/>
    <ds:schemaRef ds:uri="http://purl.org/dc/dcmitype/"/>
  </ds:schemaRefs>
</ds:datastoreItem>
</file>

<file path=customXml/itemProps2.xml><?xml version="1.0" encoding="utf-8"?>
<ds:datastoreItem xmlns:ds="http://schemas.openxmlformats.org/officeDocument/2006/customXml" ds:itemID="{92273F4B-F78D-4A3A-AC25-2DFF59E9F67D}">
  <ds:schemaRefs>
    <ds:schemaRef ds:uri="http://schemas.microsoft.com/sharepoint/v3/contenttype/forms"/>
  </ds:schemaRefs>
</ds:datastoreItem>
</file>

<file path=customXml/itemProps3.xml><?xml version="1.0" encoding="utf-8"?>
<ds:datastoreItem xmlns:ds="http://schemas.openxmlformats.org/officeDocument/2006/customXml" ds:itemID="{D6261D25-2A25-402C-9CCC-B3FEB24337E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f81988b-aff4-4607-9e2c-69ff08a6c20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24782</TotalTime>
  <Words>1697</Words>
  <Application>Microsoft Office PowerPoint</Application>
  <PresentationFormat>Widescreen</PresentationFormat>
  <Paragraphs>134</Paragraphs>
  <Slides>19</Slides>
  <Notes>10</Notes>
  <HiddenSlides>0</HiddenSlides>
  <MMClips>0</MMClips>
  <ScaleCrop>false</ScaleCrop>
  <HeadingPairs>
    <vt:vector size="8" baseType="variant">
      <vt:variant>
        <vt:lpstr>Fonts Used</vt:lpstr>
      </vt:variant>
      <vt:variant>
        <vt:i4>6</vt:i4>
      </vt:variant>
      <vt:variant>
        <vt:lpstr>Theme</vt:lpstr>
      </vt:variant>
      <vt:variant>
        <vt:i4>4</vt:i4>
      </vt:variant>
      <vt:variant>
        <vt:lpstr>Embedded OLE Servers</vt:lpstr>
      </vt:variant>
      <vt:variant>
        <vt:i4>1</vt:i4>
      </vt:variant>
      <vt:variant>
        <vt:lpstr>Slide Titles</vt:lpstr>
      </vt:variant>
      <vt:variant>
        <vt:i4>19</vt:i4>
      </vt:variant>
    </vt:vector>
  </HeadingPairs>
  <TitlesOfParts>
    <vt:vector size="30" baseType="lpstr">
      <vt:lpstr>Roboto Medium</vt:lpstr>
      <vt:lpstr>Roboto</vt:lpstr>
      <vt:lpstr>Wingdings</vt:lpstr>
      <vt:lpstr>Helvetica</vt:lpstr>
      <vt:lpstr>Arial</vt:lpstr>
      <vt:lpstr>Calibri</vt:lpstr>
      <vt:lpstr>Content Slide Master</vt:lpstr>
      <vt:lpstr>1_Office Theme</vt:lpstr>
      <vt:lpstr>3_FDA_PP_Final</vt:lpstr>
      <vt:lpstr>1_Content Slide Master</vt:lpstr>
      <vt:lpstr>think-cell Slide</vt:lpstr>
      <vt:lpstr>PowerPoint Presentation</vt:lpstr>
      <vt:lpstr>PowerPoint Presentation</vt:lpstr>
      <vt:lpstr>PowerPoint Presentation</vt:lpstr>
      <vt:lpstr>Disclaimer</vt:lpstr>
      <vt:lpstr>Outline</vt:lpstr>
      <vt:lpstr>Timeline of IND Safety Reporting  Policy Development</vt:lpstr>
      <vt:lpstr>Types of IND Safety Reports</vt:lpstr>
      <vt:lpstr>A Major Goal of the New Regulation was to Address Overreporting</vt:lpstr>
      <vt:lpstr>IND Safety Guidance Development 2015 :  Addressing Aggregate Analyses</vt:lpstr>
      <vt:lpstr>Putting Aggregate Reporting into Perspective</vt:lpstr>
      <vt:lpstr>Unblinding of Safety Data and Implications for Trial Integrity</vt:lpstr>
      <vt:lpstr>Unanticipated Problems and IND Safety Reports </vt:lpstr>
      <vt:lpstr>Guidance on Conduct of Clinical Trials for Medical Products during COVID-19 Public Health Emergency (2020)</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Sam Edwards</dc:creator>
  <cp:lastModifiedBy>Steven Beales</cp:lastModifiedBy>
  <cp:revision>228</cp:revision>
  <dcterms:created xsi:type="dcterms:W3CDTF">2017-05-08T11:40:41Z</dcterms:created>
  <dcterms:modified xsi:type="dcterms:W3CDTF">2021-06-14T03:58:33Z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0x01010073247352AD72AF4BA05A232E714EA0AB</vt:lpwstr>
  </property>
</Properties>
</file>